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8" r:id="rId3"/>
    <p:sldId id="280" r:id="rId4"/>
    <p:sldId id="282" r:id="rId5"/>
    <p:sldId id="276" r:id="rId6"/>
    <p:sldId id="277" r:id="rId7"/>
    <p:sldId id="271" r:id="rId8"/>
    <p:sldId id="273" r:id="rId9"/>
    <p:sldId id="274" r:id="rId10"/>
    <p:sldId id="275" r:id="rId11"/>
    <p:sldId id="272" r:id="rId12"/>
    <p:sldId id="267" r:id="rId13"/>
    <p:sldId id="268" r:id="rId14"/>
    <p:sldId id="269" r:id="rId15"/>
    <p:sldId id="270" r:id="rId16"/>
    <p:sldId id="256" r:id="rId17"/>
    <p:sldId id="257" r:id="rId18"/>
    <p:sldId id="258" r:id="rId19"/>
    <p:sldId id="259" r:id="rId20"/>
    <p:sldId id="261" r:id="rId21"/>
    <p:sldId id="263" r:id="rId22"/>
    <p:sldId id="265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4"/>
    <p:restoredTop sz="94740"/>
  </p:normalViewPr>
  <p:slideViewPr>
    <p:cSldViewPr snapToGrid="0">
      <p:cViewPr varScale="1">
        <p:scale>
          <a:sx n="124" d="100"/>
          <a:sy n="124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EDC6-21E8-FA28-C45F-08BF513AE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2DB3D-997A-973B-C38C-A60FDDAEA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56801-C4BE-CBD5-54F3-9908DBA3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5D51-59F0-74EC-7EF4-EE0733253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55115-DAC7-436B-5B00-25316BA5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D0F3-F969-259C-CD28-F045EC06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01DEE-BFAE-63C4-A3A5-B9F14D1C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181DE-83C5-5C61-8FFA-2FD02945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A4CCC-3C95-54BC-094E-9CC6D8E4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3051F-6D02-7284-1978-EC7AAFBE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0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5622F8-6A9C-DE09-5BA6-951B195B2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42762-C4FB-BE07-617B-36001E72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F28B-93C8-B2D9-503E-5BF0D3AD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B720D-5952-614A-CEAE-95E1D4A9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7A3D9-6066-7586-1B7F-F6C8BCB8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DCD3-28F8-C841-43AD-B5FD71AB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FBDF2-A27A-E4B8-04D2-5798B295C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C38B7-FCFA-FCE9-AA51-D73A0D61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A7696-B68B-ED1A-DC27-DBD625E3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38176-1F16-B520-1923-C02E9F65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6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D1A8-0195-44A1-4B43-730C6B0D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57BD9-76F6-B55F-72E7-DC813799A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619D9-D477-C919-220F-ACA92D4E0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AAF33-514E-8230-0557-8E63A415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78856-4F59-C99B-00E0-CE2392D8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0FA8-C196-EE89-3E6A-A20EF465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EEACB-5875-9BE6-FC3F-8E5592141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701CF-CDC2-CBAD-F5C4-8EA76696B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4FB2E-27C5-597B-D839-BB01CA04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0AEDA-AC0F-2E24-4A46-98CCC078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69657-ECB1-FCA3-5276-01C9519F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5992-6FBC-F33D-4324-3C89F9AA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C7664-39D0-B2F6-3F9D-1E5BB756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9347C-38B9-1411-9903-10E584B02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300834-B76E-F89D-4E5D-B32DF24C8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1E35E-2425-E6EF-39C7-8ADA28091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39FCB2-B7FC-024B-8050-B5123289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E462C8-2417-B1F8-71FE-1B143948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41348-C424-492B-7B2A-9EF75C06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0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51EB-FD0E-FFB0-4076-92996C83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05044-7EEE-4D66-DB24-813E768A8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D2112-2AF8-2E69-EBD3-391B29F4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0C19E-251A-F4A5-5528-AE1BDE6D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2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49E34-AB7C-6D91-9E23-23733A08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5E400-BAC4-07C5-6939-29837ACA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12F86-5029-F430-3124-E579E658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6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2F9F-2CEB-CD89-4EC4-8E861674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A580A-E913-946A-F693-CD40E171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0E681-6DB1-2B9E-0D75-CAD690CD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4E159-619C-5F7A-9620-574307D9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FC046-E585-D004-5CBD-D6722466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0B748-4E35-DB5B-7AC8-AD216F11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A792-B430-2820-2211-3D7ED327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04603-C607-CB4F-03EA-214BEC173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C9889-CE02-0B06-1D7E-A2B838B1F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733BC-7651-F2DA-9865-AA749A37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FC3F5-A453-0BE9-0949-5AB21317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00C79-17DB-5306-F6AF-4E9265F7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7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C0335-B72A-F355-1D00-16FD86AC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6D3D4-5332-E4D7-128E-409534BF5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072A4-A3AF-B0FA-5148-47D5026A2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6C633-CF4C-D948-8467-405EC0DC6F1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47C4E-94B1-9081-79D0-AE82D7E1B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69300-E47A-84FD-DA7C-4E78442C6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8189B-4C5C-934A-89B5-48EC4A11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8E954D-8A97-C76C-8D2C-C23432A9466D}"/>
              </a:ext>
            </a:extLst>
          </p:cNvPr>
          <p:cNvSpPr/>
          <p:nvPr/>
        </p:nvSpPr>
        <p:spPr>
          <a:xfrm>
            <a:off x="5803469" y="4124023"/>
            <a:ext cx="576292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C1D1A54-F4E0-85BD-FA7B-97E96230877B}"/>
              </a:ext>
            </a:extLst>
          </p:cNvPr>
          <p:cNvSpPr txBox="1">
            <a:spLocks/>
          </p:cNvSpPr>
          <p:nvPr/>
        </p:nvSpPr>
        <p:spPr>
          <a:xfrm>
            <a:off x="1293778" y="510400"/>
            <a:ext cx="9637457" cy="1587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B3C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>
                <a:effectLst/>
                <a:latin typeface="Arial" panose="020B0604020202020204" pitchFamily="34" charset="0"/>
              </a:rPr>
              <a:t>Micro Air Vehicles (MAVs) - An Autonomous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and Intelligent Scheduling System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7349515-E766-3D73-1F4D-DFF468545CEB}"/>
              </a:ext>
            </a:extLst>
          </p:cNvPr>
          <p:cNvSpPr txBox="1">
            <a:spLocks/>
          </p:cNvSpPr>
          <p:nvPr/>
        </p:nvSpPr>
        <p:spPr>
          <a:xfrm>
            <a:off x="2895600" y="2802800"/>
            <a:ext cx="6400800" cy="122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3B3C3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Jose </a:t>
            </a:r>
            <a:r>
              <a:rPr lang="en-US" dirty="0" err="1"/>
              <a:t>Tupayachi</a:t>
            </a:r>
            <a:endParaRPr lang="en-US" dirty="0"/>
          </a:p>
        </p:txBody>
      </p:sp>
      <p:pic>
        <p:nvPicPr>
          <p:cNvPr id="12" name="Picture 11" descr="UT_logo_RGB.eps">
            <a:extLst>
              <a:ext uri="{FF2B5EF4-FFF2-40B4-BE49-F238E27FC236}">
                <a16:creationId xmlns:a16="http://schemas.microsoft.com/office/drawing/2014/main" id="{746B3E33-5DA4-91A3-CD70-C606A13C4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5021580" y="4107800"/>
            <a:ext cx="2148840" cy="1517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30AA3C-B81E-B1B5-E1E5-C95BEF0DBC4B}"/>
              </a:ext>
            </a:extLst>
          </p:cNvPr>
          <p:cNvSpPr/>
          <p:nvPr/>
        </p:nvSpPr>
        <p:spPr>
          <a:xfrm>
            <a:off x="-1" y="6330206"/>
            <a:ext cx="12192001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0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304FD5-DA73-F081-4756-3B2316571C48}"/>
              </a:ext>
            </a:extLst>
          </p:cNvPr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T_logo_RIGHT_KNOCKOUT.eps">
            <a:extLst>
              <a:ext uri="{FF2B5EF4-FFF2-40B4-BE49-F238E27FC236}">
                <a16:creationId xmlns:a16="http://schemas.microsoft.com/office/drawing/2014/main" id="{DA1BE7CF-0027-D1C6-5A56-B07F9EA59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55" y="5472149"/>
            <a:ext cx="1410369" cy="3147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45D624-73A8-7191-0DF5-50FA6DE3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1600" y="1237260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Genetic Algorithms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C7916A-F776-5E7C-6B9E-6EC75967CA3B}"/>
              </a:ext>
            </a:extLst>
          </p:cNvPr>
          <p:cNvSpPr/>
          <p:nvPr/>
        </p:nvSpPr>
        <p:spPr>
          <a:xfrm>
            <a:off x="9212968" y="3708060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A57EA7-306D-3E77-3887-D50847634D53}"/>
              </a:ext>
            </a:extLst>
          </p:cNvPr>
          <p:cNvSpPr/>
          <p:nvPr/>
        </p:nvSpPr>
        <p:spPr>
          <a:xfrm>
            <a:off x="7249698" y="262232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67CD69-9808-81DB-AA65-722F9E092633}"/>
              </a:ext>
            </a:extLst>
          </p:cNvPr>
          <p:cNvSpPr/>
          <p:nvPr/>
        </p:nvSpPr>
        <p:spPr>
          <a:xfrm>
            <a:off x="8476155" y="1548264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0E9718-4597-17D9-028C-C084D490D608}"/>
              </a:ext>
            </a:extLst>
          </p:cNvPr>
          <p:cNvSpPr/>
          <p:nvPr/>
        </p:nvSpPr>
        <p:spPr>
          <a:xfrm>
            <a:off x="5939374" y="69192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55EC4B-F332-5FDB-53F5-D55EB8F7597F}"/>
              </a:ext>
            </a:extLst>
          </p:cNvPr>
          <p:cNvSpPr/>
          <p:nvPr/>
        </p:nvSpPr>
        <p:spPr>
          <a:xfrm>
            <a:off x="9637298" y="649189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1F9DCD-2FA4-9B50-6A85-BC54ADAE52B5}"/>
              </a:ext>
            </a:extLst>
          </p:cNvPr>
          <p:cNvSpPr/>
          <p:nvPr/>
        </p:nvSpPr>
        <p:spPr>
          <a:xfrm>
            <a:off x="9637298" y="1548264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4BE230-E5E2-50C6-51D0-2CF8BCD0A789}"/>
              </a:ext>
            </a:extLst>
          </p:cNvPr>
          <p:cNvSpPr/>
          <p:nvPr/>
        </p:nvSpPr>
        <p:spPr>
          <a:xfrm>
            <a:off x="11073625" y="159229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2410F4-93D8-DBEA-6588-0134E1A345F0}"/>
              </a:ext>
            </a:extLst>
          </p:cNvPr>
          <p:cNvSpPr/>
          <p:nvPr/>
        </p:nvSpPr>
        <p:spPr>
          <a:xfrm>
            <a:off x="5857927" y="370806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A10E69-773A-DCD3-3C5A-B3BAA8F4656C}"/>
              </a:ext>
            </a:extLst>
          </p:cNvPr>
          <p:cNvSpPr/>
          <p:nvPr/>
        </p:nvSpPr>
        <p:spPr>
          <a:xfrm>
            <a:off x="7231206" y="481114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562315-652D-C28C-5411-E5EB1DDB3F45}"/>
              </a:ext>
            </a:extLst>
          </p:cNvPr>
          <p:cNvSpPr/>
          <p:nvPr/>
        </p:nvSpPr>
        <p:spPr>
          <a:xfrm>
            <a:off x="10460634" y="305363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928AB3-A8CA-51EC-DF35-DCCFE000BE0D}"/>
              </a:ext>
            </a:extLst>
          </p:cNvPr>
          <p:cNvSpPr/>
          <p:nvPr/>
        </p:nvSpPr>
        <p:spPr>
          <a:xfrm>
            <a:off x="11073625" y="369359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97E401-CCD8-E5C9-5F4E-816F31D1149C}"/>
              </a:ext>
            </a:extLst>
          </p:cNvPr>
          <p:cNvSpPr/>
          <p:nvPr/>
        </p:nvSpPr>
        <p:spPr>
          <a:xfrm>
            <a:off x="9683018" y="475628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B9810A-B1C8-C316-EF07-BF965C685BED}"/>
              </a:ext>
            </a:extLst>
          </p:cNvPr>
          <p:cNvSpPr/>
          <p:nvPr/>
        </p:nvSpPr>
        <p:spPr>
          <a:xfrm>
            <a:off x="11161298" y="557550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5AF017-7AAC-0541-7892-ACCEFC4D062D}"/>
              </a:ext>
            </a:extLst>
          </p:cNvPr>
          <p:cNvSpPr/>
          <p:nvPr/>
        </p:nvSpPr>
        <p:spPr>
          <a:xfrm>
            <a:off x="6631970" y="429229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ED6D98-56F0-A812-325D-B019E98CF865}"/>
              </a:ext>
            </a:extLst>
          </p:cNvPr>
          <p:cNvSpPr/>
          <p:nvPr/>
        </p:nvSpPr>
        <p:spPr>
          <a:xfrm>
            <a:off x="7249698" y="1548264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592305-575C-4F86-28A7-D4926008E59E}"/>
              </a:ext>
            </a:extLst>
          </p:cNvPr>
          <p:cNvSpPr/>
          <p:nvPr/>
        </p:nvSpPr>
        <p:spPr>
          <a:xfrm>
            <a:off x="11059461" y="260827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BA91D22-A6F4-CD81-7427-D4A86662E237}"/>
              </a:ext>
            </a:extLst>
          </p:cNvPr>
          <p:cNvSpPr/>
          <p:nvPr/>
        </p:nvSpPr>
        <p:spPr>
          <a:xfrm>
            <a:off x="7640963" y="3427554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DF6744-EA73-0A46-060A-CF435D04F900}"/>
              </a:ext>
            </a:extLst>
          </p:cNvPr>
          <p:cNvSpPr/>
          <p:nvPr/>
        </p:nvSpPr>
        <p:spPr>
          <a:xfrm>
            <a:off x="9089944" y="2355679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F8FB10-13B9-87D2-DD10-31A842D93A1D}"/>
              </a:ext>
            </a:extLst>
          </p:cNvPr>
          <p:cNvSpPr/>
          <p:nvPr/>
        </p:nvSpPr>
        <p:spPr>
          <a:xfrm>
            <a:off x="6647816" y="307435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C09149-54D2-4716-3FED-411AF99DD8BE}"/>
              </a:ext>
            </a:extLst>
          </p:cNvPr>
          <p:cNvSpPr/>
          <p:nvPr/>
        </p:nvSpPr>
        <p:spPr>
          <a:xfrm>
            <a:off x="6360945" y="5371289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9E921A-4835-8F7B-776A-79AED16194A6}"/>
              </a:ext>
            </a:extLst>
          </p:cNvPr>
          <p:cNvCxnSpPr>
            <a:cxnSpLocks/>
            <a:stCxn id="19" idx="1"/>
            <a:endCxn id="5" idx="5"/>
          </p:cNvCxnSpPr>
          <p:nvPr/>
        </p:nvCxnSpPr>
        <p:spPr>
          <a:xfrm flipH="1" flipV="1">
            <a:off x="6184234" y="929129"/>
            <a:ext cx="1107475" cy="6598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EBDFB0-69AC-2A08-73D4-CA0BE7BE1C20}"/>
              </a:ext>
            </a:extLst>
          </p:cNvPr>
          <p:cNvCxnSpPr>
            <a:cxnSpLocks/>
            <a:stCxn id="3" idx="0"/>
            <a:endCxn id="19" idx="4"/>
          </p:cNvCxnSpPr>
          <p:nvPr/>
        </p:nvCxnSpPr>
        <p:spPr>
          <a:xfrm flipV="1">
            <a:off x="7393134" y="1826170"/>
            <a:ext cx="0" cy="796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1FEC18-BC93-B8E1-B317-7D50629E608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9499839" y="3832545"/>
            <a:ext cx="1573786" cy="327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92CAD6-13A2-7B66-FE4E-F7443D9652F3}"/>
              </a:ext>
            </a:extLst>
          </p:cNvPr>
          <p:cNvCxnSpPr>
            <a:cxnSpLocks/>
            <a:stCxn id="16" idx="5"/>
            <a:endCxn id="17" idx="2"/>
          </p:cNvCxnSpPr>
          <p:nvPr/>
        </p:nvCxnSpPr>
        <p:spPr>
          <a:xfrm>
            <a:off x="9927878" y="4993489"/>
            <a:ext cx="1233420" cy="7209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3A83EC-99C7-CCEA-0ECA-30760A53D9D2}"/>
              </a:ext>
            </a:extLst>
          </p:cNvPr>
          <p:cNvCxnSpPr>
            <a:cxnSpLocks/>
            <a:stCxn id="13" idx="2"/>
            <a:endCxn id="24" idx="7"/>
          </p:cNvCxnSpPr>
          <p:nvPr/>
        </p:nvCxnSpPr>
        <p:spPr>
          <a:xfrm flipH="1">
            <a:off x="6605805" y="4950098"/>
            <a:ext cx="625401" cy="4618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7FCD00-4B52-81D9-505E-56052B5EE23B}"/>
              </a:ext>
            </a:extLst>
          </p:cNvPr>
          <p:cNvCxnSpPr>
            <a:cxnSpLocks/>
            <a:stCxn id="3" idx="3"/>
            <a:endCxn id="23" idx="7"/>
          </p:cNvCxnSpPr>
          <p:nvPr/>
        </p:nvCxnSpPr>
        <p:spPr>
          <a:xfrm flipH="1">
            <a:off x="6892676" y="2859529"/>
            <a:ext cx="399033" cy="2555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1885D7-9816-49BC-C116-08BA79236FDC}"/>
              </a:ext>
            </a:extLst>
          </p:cNvPr>
          <p:cNvCxnSpPr>
            <a:cxnSpLocks/>
            <a:stCxn id="11" idx="4"/>
            <a:endCxn id="20" idx="0"/>
          </p:cNvCxnSpPr>
          <p:nvPr/>
        </p:nvCxnSpPr>
        <p:spPr>
          <a:xfrm flipH="1">
            <a:off x="11202897" y="1870197"/>
            <a:ext cx="14164" cy="7380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F6F04B-0252-B7C0-5931-6CAE4D062ECD}"/>
              </a:ext>
            </a:extLst>
          </p:cNvPr>
          <p:cNvCxnSpPr>
            <a:cxnSpLocks/>
            <a:stCxn id="12" idx="0"/>
            <a:endCxn id="5" idx="4"/>
          </p:cNvCxnSpPr>
          <p:nvPr/>
        </p:nvCxnSpPr>
        <p:spPr>
          <a:xfrm flipV="1">
            <a:off x="6001363" y="969827"/>
            <a:ext cx="81447" cy="27382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16A8C0-4837-75F6-8788-53B9254B03F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7454363" y="3945268"/>
            <a:ext cx="1800616" cy="91835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28473F-1FD2-4967-B752-A9F448E5636E}"/>
              </a:ext>
            </a:extLst>
          </p:cNvPr>
          <p:cNvCxnSpPr>
            <a:cxnSpLocks/>
            <a:stCxn id="7" idx="4"/>
            <a:endCxn id="2" idx="0"/>
          </p:cNvCxnSpPr>
          <p:nvPr/>
        </p:nvCxnSpPr>
        <p:spPr>
          <a:xfrm flipH="1">
            <a:off x="9356404" y="1826170"/>
            <a:ext cx="424330" cy="18818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B2BE83-2164-BF33-A0DF-C0291281642B}"/>
              </a:ext>
            </a:extLst>
          </p:cNvPr>
          <p:cNvCxnSpPr>
            <a:cxnSpLocks/>
            <a:stCxn id="23" idx="5"/>
            <a:endCxn id="21" idx="1"/>
          </p:cNvCxnSpPr>
          <p:nvPr/>
        </p:nvCxnSpPr>
        <p:spPr>
          <a:xfrm>
            <a:off x="6892676" y="3311560"/>
            <a:ext cx="790298" cy="1566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5D705A-B819-04A1-A381-0477729933A2}"/>
              </a:ext>
            </a:extLst>
          </p:cNvPr>
          <p:cNvCxnSpPr>
            <a:cxnSpLocks/>
            <a:stCxn id="21" idx="6"/>
            <a:endCxn id="2" idx="2"/>
          </p:cNvCxnSpPr>
          <p:nvPr/>
        </p:nvCxnSpPr>
        <p:spPr>
          <a:xfrm>
            <a:off x="7927834" y="3566507"/>
            <a:ext cx="1285134" cy="2805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15FC2C-6319-351E-F9FA-44BA5E97C5B7}"/>
              </a:ext>
            </a:extLst>
          </p:cNvPr>
          <p:cNvCxnSpPr>
            <a:cxnSpLocks/>
            <a:stCxn id="6" idx="2"/>
            <a:endCxn id="4" idx="7"/>
          </p:cNvCxnSpPr>
          <p:nvPr/>
        </p:nvCxnSpPr>
        <p:spPr>
          <a:xfrm flipH="1">
            <a:off x="8721015" y="788142"/>
            <a:ext cx="916283" cy="8008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6FA5FB-84FE-2D16-6804-85EE76FF16E4}"/>
              </a:ext>
            </a:extLst>
          </p:cNvPr>
          <p:cNvCxnSpPr>
            <a:cxnSpLocks/>
            <a:stCxn id="7" idx="0"/>
            <a:endCxn id="6" idx="5"/>
          </p:cNvCxnSpPr>
          <p:nvPr/>
        </p:nvCxnSpPr>
        <p:spPr>
          <a:xfrm flipV="1">
            <a:off x="9780734" y="886397"/>
            <a:ext cx="101424" cy="6618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41F3F7-627C-8640-7C4C-9A45E123B4C5}"/>
              </a:ext>
            </a:extLst>
          </p:cNvPr>
          <p:cNvCxnSpPr>
            <a:cxnSpLocks/>
            <a:stCxn id="14" idx="7"/>
            <a:endCxn id="20" idx="3"/>
          </p:cNvCxnSpPr>
          <p:nvPr/>
        </p:nvCxnSpPr>
        <p:spPr>
          <a:xfrm flipV="1">
            <a:off x="10705494" y="2845480"/>
            <a:ext cx="395978" cy="24885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E4621D-80A1-043D-8AD0-C0768E016400}"/>
              </a:ext>
            </a:extLst>
          </p:cNvPr>
          <p:cNvCxnSpPr>
            <a:cxnSpLocks/>
            <a:stCxn id="12" idx="5"/>
            <a:endCxn id="18" idx="1"/>
          </p:cNvCxnSpPr>
          <p:nvPr/>
        </p:nvCxnSpPr>
        <p:spPr>
          <a:xfrm>
            <a:off x="6102787" y="3945268"/>
            <a:ext cx="571194" cy="3877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C111E8-7C01-BCF5-1D99-27A0EF8D4549}"/>
              </a:ext>
            </a:extLst>
          </p:cNvPr>
          <p:cNvCxnSpPr>
            <a:cxnSpLocks/>
            <a:stCxn id="22" idx="1"/>
            <a:endCxn id="4" idx="5"/>
          </p:cNvCxnSpPr>
          <p:nvPr/>
        </p:nvCxnSpPr>
        <p:spPr>
          <a:xfrm flipH="1" flipV="1">
            <a:off x="8721015" y="1785472"/>
            <a:ext cx="410940" cy="6109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A2CCFB-B92A-54FC-596E-ACD45B518EAC}"/>
              </a:ext>
            </a:extLst>
          </p:cNvPr>
          <p:cNvCxnSpPr>
            <a:cxnSpLocks/>
            <a:stCxn id="2" idx="0"/>
            <a:endCxn id="22" idx="4"/>
          </p:cNvCxnSpPr>
          <p:nvPr/>
        </p:nvCxnSpPr>
        <p:spPr>
          <a:xfrm flipH="1" flipV="1">
            <a:off x="9233380" y="2633585"/>
            <a:ext cx="123024" cy="10744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C81AA4-2401-D929-5F42-9F85BA083E09}"/>
              </a:ext>
            </a:extLst>
          </p:cNvPr>
          <p:cNvCxnSpPr>
            <a:cxnSpLocks/>
            <a:stCxn id="2" idx="7"/>
            <a:endCxn id="14" idx="3"/>
          </p:cNvCxnSpPr>
          <p:nvPr/>
        </p:nvCxnSpPr>
        <p:spPr>
          <a:xfrm flipV="1">
            <a:off x="9457828" y="3290844"/>
            <a:ext cx="1044817" cy="4579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84985D5-6E09-235E-33D0-2C2C97DAD3CA}"/>
              </a:ext>
            </a:extLst>
          </p:cNvPr>
          <p:cNvCxnSpPr>
            <a:cxnSpLocks/>
            <a:stCxn id="16" idx="0"/>
            <a:endCxn id="2" idx="4"/>
          </p:cNvCxnSpPr>
          <p:nvPr/>
        </p:nvCxnSpPr>
        <p:spPr>
          <a:xfrm flipH="1" flipV="1">
            <a:off x="9356404" y="3985966"/>
            <a:ext cx="470050" cy="7703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AC5D12-F9F2-4C80-9D6E-815C00637479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11217061" y="3971498"/>
            <a:ext cx="87673" cy="16040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40FEC4-824B-ECF4-8D94-AA1D2DF7163C}"/>
              </a:ext>
            </a:extLst>
          </p:cNvPr>
          <p:cNvCxnSpPr>
            <a:cxnSpLocks/>
            <a:stCxn id="24" idx="0"/>
            <a:endCxn id="18" idx="4"/>
          </p:cNvCxnSpPr>
          <p:nvPr/>
        </p:nvCxnSpPr>
        <p:spPr>
          <a:xfrm flipV="1">
            <a:off x="6504381" y="4570203"/>
            <a:ext cx="271025" cy="8010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0D0CCF-C683-F152-58C1-3087B2912D5B}"/>
              </a:ext>
            </a:extLst>
          </p:cNvPr>
          <p:cNvCxnSpPr>
            <a:cxnSpLocks/>
            <a:stCxn id="2" idx="7"/>
            <a:endCxn id="11" idx="2"/>
          </p:cNvCxnSpPr>
          <p:nvPr/>
        </p:nvCxnSpPr>
        <p:spPr>
          <a:xfrm flipV="1">
            <a:off x="9457828" y="1731244"/>
            <a:ext cx="1615797" cy="20175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2D0D5E4-8713-EA77-F12B-DB2C3FE429D9}"/>
              </a:ext>
            </a:extLst>
          </p:cNvPr>
          <p:cNvSpPr/>
          <p:nvPr/>
        </p:nvSpPr>
        <p:spPr>
          <a:xfrm>
            <a:off x="6824828" y="3645966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60DB90-F94A-42FA-428B-182C8DB0F0CD}"/>
              </a:ext>
            </a:extLst>
          </p:cNvPr>
          <p:cNvSpPr/>
          <p:nvPr/>
        </p:nvSpPr>
        <p:spPr>
          <a:xfrm>
            <a:off x="8762740" y="1494609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FBF338-818A-A89F-90BB-97D40141A22C}"/>
              </a:ext>
            </a:extLst>
          </p:cNvPr>
          <p:cNvSpPr/>
          <p:nvPr/>
        </p:nvSpPr>
        <p:spPr>
          <a:xfrm>
            <a:off x="10286315" y="2517805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365768-CC96-B1F5-6222-F7BC2E602729}"/>
              </a:ext>
            </a:extLst>
          </p:cNvPr>
          <p:cNvSpPr/>
          <p:nvPr/>
        </p:nvSpPr>
        <p:spPr>
          <a:xfrm>
            <a:off x="10141464" y="4499342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4</a:t>
            </a:r>
          </a:p>
        </p:txBody>
      </p:sp>
    </p:spTree>
    <p:extLst>
      <p:ext uri="{BB962C8B-B14F-4D97-AF65-F5344CB8AC3E}">
        <p14:creationId xmlns:p14="http://schemas.microsoft.com/office/powerpoint/2010/main" val="357431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4A2A-72F5-33D9-7609-0279C155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8DEF-E775-9DE4-E92C-007E19C1B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54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28B1D-9E76-8079-2596-4394F9AB9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" t="20714" r="19699" b="3916"/>
          <a:stretch/>
        </p:blipFill>
        <p:spPr>
          <a:xfrm>
            <a:off x="2626468" y="1563899"/>
            <a:ext cx="5817141" cy="5168839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13F8989-C335-2FD2-949F-05FEDCE01A0E}"/>
              </a:ext>
            </a:extLst>
          </p:cNvPr>
          <p:cNvSpPr/>
          <p:nvPr/>
        </p:nvSpPr>
        <p:spPr>
          <a:xfrm>
            <a:off x="3427432" y="3186192"/>
            <a:ext cx="83378" cy="935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9DE4276-46D3-6465-3FD8-5D7AE8649E1D}"/>
              </a:ext>
            </a:extLst>
          </p:cNvPr>
          <p:cNvSpPr/>
          <p:nvPr/>
        </p:nvSpPr>
        <p:spPr>
          <a:xfrm>
            <a:off x="4297159" y="2964694"/>
            <a:ext cx="83378" cy="935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1D48AC6-98DB-65BB-C344-35A9F7AF43E4}"/>
              </a:ext>
            </a:extLst>
          </p:cNvPr>
          <p:cNvSpPr/>
          <p:nvPr/>
        </p:nvSpPr>
        <p:spPr>
          <a:xfrm>
            <a:off x="5051003" y="2462192"/>
            <a:ext cx="83378" cy="935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10770D-2F10-ECC9-A82F-CCA149CFC344}"/>
              </a:ext>
            </a:extLst>
          </p:cNvPr>
          <p:cNvSpPr/>
          <p:nvPr/>
        </p:nvSpPr>
        <p:spPr>
          <a:xfrm rot="3980215">
            <a:off x="5324249" y="2028520"/>
            <a:ext cx="1419811" cy="81494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D29EC-C3C8-48F4-5497-BE0913433782}"/>
              </a:ext>
            </a:extLst>
          </p:cNvPr>
          <p:cNvSpPr/>
          <p:nvPr/>
        </p:nvSpPr>
        <p:spPr>
          <a:xfrm rot="3980215">
            <a:off x="4545285" y="2367324"/>
            <a:ext cx="1429146" cy="817397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7C07B-75B2-9972-DA91-2A6DDE27CEF1}"/>
              </a:ext>
            </a:extLst>
          </p:cNvPr>
          <p:cNvSpPr/>
          <p:nvPr/>
        </p:nvSpPr>
        <p:spPr>
          <a:xfrm rot="3980215">
            <a:off x="3741198" y="2697771"/>
            <a:ext cx="1432104" cy="84739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435C9-BB5D-020C-33CB-8FF7D716C932}"/>
              </a:ext>
            </a:extLst>
          </p:cNvPr>
          <p:cNvSpPr/>
          <p:nvPr/>
        </p:nvSpPr>
        <p:spPr>
          <a:xfrm rot="3980215">
            <a:off x="2920706" y="3044115"/>
            <a:ext cx="1438195" cy="8486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451F24-953B-B674-2631-D1D3A3D7F834}"/>
              </a:ext>
            </a:extLst>
          </p:cNvPr>
          <p:cNvSpPr/>
          <p:nvPr/>
        </p:nvSpPr>
        <p:spPr>
          <a:xfrm rot="3980215">
            <a:off x="4082949" y="1195516"/>
            <a:ext cx="1501991" cy="35287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E8EDE-E423-4434-0B49-901BF9665D31}"/>
              </a:ext>
            </a:extLst>
          </p:cNvPr>
          <p:cNvSpPr/>
          <p:nvPr/>
        </p:nvSpPr>
        <p:spPr>
          <a:xfrm rot="3980215">
            <a:off x="4877431" y="2321073"/>
            <a:ext cx="911620" cy="3545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6808A-27D4-BC47-6B82-694902CB1D88}"/>
              </a:ext>
            </a:extLst>
          </p:cNvPr>
          <p:cNvSpPr/>
          <p:nvPr/>
        </p:nvSpPr>
        <p:spPr>
          <a:xfrm rot="3980215">
            <a:off x="4359990" y="4526682"/>
            <a:ext cx="1611501" cy="20951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F262D4-13D0-B9B5-3DBC-E3BAE5B06890}"/>
              </a:ext>
            </a:extLst>
          </p:cNvPr>
          <p:cNvSpPr/>
          <p:nvPr/>
        </p:nvSpPr>
        <p:spPr>
          <a:xfrm>
            <a:off x="6884543" y="2925956"/>
            <a:ext cx="5822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6F5930-9E2B-B891-A27C-36ED48542F3E}"/>
              </a:ext>
            </a:extLst>
          </p:cNvPr>
          <p:cNvSpPr/>
          <p:nvPr/>
        </p:nvSpPr>
        <p:spPr>
          <a:xfrm>
            <a:off x="6432495" y="1755963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C646EF-0519-4523-66CC-16B1383CC52B}"/>
              </a:ext>
            </a:extLst>
          </p:cNvPr>
          <p:cNvSpPr/>
          <p:nvPr/>
        </p:nvSpPr>
        <p:spPr>
          <a:xfrm>
            <a:off x="5882344" y="4313968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59F8AE-E630-3609-7A3E-45A8B07C6C19}"/>
              </a:ext>
            </a:extLst>
          </p:cNvPr>
          <p:cNvSpPr/>
          <p:nvPr/>
        </p:nvSpPr>
        <p:spPr>
          <a:xfrm>
            <a:off x="3459495" y="3092578"/>
            <a:ext cx="5822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7BC276-4ABF-2181-181E-D638ED3B85FD}"/>
              </a:ext>
            </a:extLst>
          </p:cNvPr>
          <p:cNvSpPr/>
          <p:nvPr/>
        </p:nvSpPr>
        <p:spPr>
          <a:xfrm>
            <a:off x="4273529" y="2961366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36B497-B2E9-35B7-B9C7-164CDA571629}"/>
              </a:ext>
            </a:extLst>
          </p:cNvPr>
          <p:cNvSpPr/>
          <p:nvPr/>
        </p:nvSpPr>
        <p:spPr>
          <a:xfrm>
            <a:off x="5065963" y="2600761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B8FA4D-4D8A-0228-4407-6F5B6869DC04}"/>
              </a:ext>
            </a:extLst>
          </p:cNvPr>
          <p:cNvSpPr/>
          <p:nvPr/>
        </p:nvSpPr>
        <p:spPr>
          <a:xfrm>
            <a:off x="5759506" y="2232609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436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7F4D6-8F10-8FA9-73D2-287CEBA07A98}"/>
              </a:ext>
            </a:extLst>
          </p:cNvPr>
          <p:cNvSpPr/>
          <p:nvPr/>
        </p:nvSpPr>
        <p:spPr>
          <a:xfrm>
            <a:off x="2490433" y="167281"/>
            <a:ext cx="7296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3A9C5-FF2E-0E8F-18AC-3D897220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33" y="726065"/>
            <a:ext cx="7283824" cy="558314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DEEF956-F470-7C81-88EF-C152EEE381AB}"/>
              </a:ext>
            </a:extLst>
          </p:cNvPr>
          <p:cNvSpPr/>
          <p:nvPr/>
        </p:nvSpPr>
        <p:spPr>
          <a:xfrm>
            <a:off x="6132345" y="3944471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3A48C-A8BB-3FF9-3B9D-A17EF898EB31}"/>
              </a:ext>
            </a:extLst>
          </p:cNvPr>
          <p:cNvSpPr/>
          <p:nvPr/>
        </p:nvSpPr>
        <p:spPr>
          <a:xfrm>
            <a:off x="4169075" y="28587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4AC980-F66C-0479-134E-ABBA3C9874BA}"/>
              </a:ext>
            </a:extLst>
          </p:cNvPr>
          <p:cNvSpPr/>
          <p:nvPr/>
        </p:nvSpPr>
        <p:spPr>
          <a:xfrm>
            <a:off x="5395532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C6237D-8560-22DF-7194-5AF1F7ED4256}"/>
              </a:ext>
            </a:extLst>
          </p:cNvPr>
          <p:cNvSpPr/>
          <p:nvPr/>
        </p:nvSpPr>
        <p:spPr>
          <a:xfrm>
            <a:off x="2858751" y="9283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22147-7FD3-45AE-3C19-8ADBD3464753}"/>
              </a:ext>
            </a:extLst>
          </p:cNvPr>
          <p:cNvSpPr/>
          <p:nvPr/>
        </p:nvSpPr>
        <p:spPr>
          <a:xfrm>
            <a:off x="6556675" y="8856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BEE470-9039-1005-71DD-9AFAAD996FDF}"/>
              </a:ext>
            </a:extLst>
          </p:cNvPr>
          <p:cNvSpPr/>
          <p:nvPr/>
        </p:nvSpPr>
        <p:spPr>
          <a:xfrm>
            <a:off x="65566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C06394-5BB0-26FB-2602-C7FA4357245A}"/>
              </a:ext>
            </a:extLst>
          </p:cNvPr>
          <p:cNvSpPr/>
          <p:nvPr/>
        </p:nvSpPr>
        <p:spPr>
          <a:xfrm>
            <a:off x="7993002" y="182870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2C1EF-A93E-59D5-A0E6-3054588DB7B6}"/>
              </a:ext>
            </a:extLst>
          </p:cNvPr>
          <p:cNvSpPr/>
          <p:nvPr/>
        </p:nvSpPr>
        <p:spPr>
          <a:xfrm>
            <a:off x="2777304" y="394447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01062B-2E39-19F0-12BC-0A14B7EC471A}"/>
              </a:ext>
            </a:extLst>
          </p:cNvPr>
          <p:cNvSpPr/>
          <p:nvPr/>
        </p:nvSpPr>
        <p:spPr>
          <a:xfrm>
            <a:off x="4150583" y="504755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73E31A-20EE-8519-C7EB-C973A62CBF43}"/>
              </a:ext>
            </a:extLst>
          </p:cNvPr>
          <p:cNvSpPr/>
          <p:nvPr/>
        </p:nvSpPr>
        <p:spPr>
          <a:xfrm>
            <a:off x="7380011" y="329004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FB2C2D-580A-83C7-72D9-4D4369623B08}"/>
              </a:ext>
            </a:extLst>
          </p:cNvPr>
          <p:cNvSpPr/>
          <p:nvPr/>
        </p:nvSpPr>
        <p:spPr>
          <a:xfrm>
            <a:off x="7993002" y="393000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F8B50A-9F5E-1D23-098D-1A63372DC727}"/>
              </a:ext>
            </a:extLst>
          </p:cNvPr>
          <p:cNvSpPr/>
          <p:nvPr/>
        </p:nvSpPr>
        <p:spPr>
          <a:xfrm>
            <a:off x="6602395" y="499269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3E88E5-6E13-91B4-350E-66110284ADCE}"/>
              </a:ext>
            </a:extLst>
          </p:cNvPr>
          <p:cNvSpPr/>
          <p:nvPr/>
        </p:nvSpPr>
        <p:spPr>
          <a:xfrm>
            <a:off x="8080675" y="581191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40909D-611F-2C20-713C-1E4D1CFB3CF3}"/>
              </a:ext>
            </a:extLst>
          </p:cNvPr>
          <p:cNvSpPr/>
          <p:nvPr/>
        </p:nvSpPr>
        <p:spPr>
          <a:xfrm>
            <a:off x="3551347" y="4528708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3628AF-E07C-D7B8-B2C5-06CC7FE4CEC0}"/>
              </a:ext>
            </a:extLst>
          </p:cNvPr>
          <p:cNvSpPr/>
          <p:nvPr/>
        </p:nvSpPr>
        <p:spPr>
          <a:xfrm>
            <a:off x="41690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46DF12-05BB-B98E-266D-F98AD4D134D8}"/>
              </a:ext>
            </a:extLst>
          </p:cNvPr>
          <p:cNvSpPr/>
          <p:nvPr/>
        </p:nvSpPr>
        <p:spPr>
          <a:xfrm>
            <a:off x="7978838" y="284468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7449B8-578C-102B-FD76-47A340080E32}"/>
              </a:ext>
            </a:extLst>
          </p:cNvPr>
          <p:cNvSpPr/>
          <p:nvPr/>
        </p:nvSpPr>
        <p:spPr>
          <a:xfrm>
            <a:off x="4415123" y="4207909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D2FB25-CA5C-7C23-2F2D-1F2559A50D47}"/>
              </a:ext>
            </a:extLst>
          </p:cNvPr>
          <p:cNvSpPr/>
          <p:nvPr/>
        </p:nvSpPr>
        <p:spPr>
          <a:xfrm>
            <a:off x="6375474" y="303285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B6E408-96C6-1E2B-22BD-4575D0DE0EF4}"/>
              </a:ext>
            </a:extLst>
          </p:cNvPr>
          <p:cNvSpPr/>
          <p:nvPr/>
        </p:nvSpPr>
        <p:spPr>
          <a:xfrm>
            <a:off x="3567193" y="331076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4B4598-D17A-8C5A-E9AE-1E2210AC1F8A}"/>
              </a:ext>
            </a:extLst>
          </p:cNvPr>
          <p:cNvSpPr/>
          <p:nvPr/>
        </p:nvSpPr>
        <p:spPr>
          <a:xfrm>
            <a:off x="3280322" y="56077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F9AF06-FD7A-B3AC-BDE2-7F8DDA6BE902}"/>
              </a:ext>
            </a:extLst>
          </p:cNvPr>
          <p:cNvCxnSpPr>
            <a:cxnSpLocks/>
          </p:cNvCxnSpPr>
          <p:nvPr/>
        </p:nvCxnSpPr>
        <p:spPr>
          <a:xfrm>
            <a:off x="2926080" y="1224526"/>
            <a:ext cx="0" cy="68114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18BD9-BC21-5AF7-6DC1-1C6F140B2FDB}"/>
              </a:ext>
            </a:extLst>
          </p:cNvPr>
          <p:cNvCxnSpPr>
            <a:cxnSpLocks/>
            <a:stCxn id="25" idx="2"/>
          </p:cNvCxnSpPr>
          <p:nvPr/>
        </p:nvCxnSpPr>
        <p:spPr>
          <a:xfrm flipH="1" flipV="1">
            <a:off x="2926080" y="1905667"/>
            <a:ext cx="1242995" cy="179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39490D-FA54-A24A-D6A8-BDD99B8119E2}"/>
              </a:ext>
            </a:extLst>
          </p:cNvPr>
          <p:cNvCxnSpPr>
            <a:cxnSpLocks/>
          </p:cNvCxnSpPr>
          <p:nvPr/>
        </p:nvCxnSpPr>
        <p:spPr>
          <a:xfrm flipH="1" flipV="1">
            <a:off x="4485676" y="1909482"/>
            <a:ext cx="909856" cy="141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044661-D689-99AA-E3BC-8D68487D455C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5682403" y="1923628"/>
            <a:ext cx="8742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FDED86-48C3-6739-DB94-00AC362ABC97}"/>
              </a:ext>
            </a:extLst>
          </p:cNvPr>
          <p:cNvCxnSpPr>
            <a:cxnSpLocks/>
            <a:stCxn id="9" idx="0"/>
            <a:endCxn id="25" idx="4"/>
          </p:cNvCxnSpPr>
          <p:nvPr/>
        </p:nvCxnSpPr>
        <p:spPr>
          <a:xfrm flipV="1">
            <a:off x="4312511" y="2062581"/>
            <a:ext cx="0" cy="796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D9C4F2-8D7A-2514-9B50-FEBFC7B130C3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V="1">
            <a:off x="4294019" y="3136638"/>
            <a:ext cx="18492" cy="191091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9244D4-7C8B-C04F-A4FC-6EBBA256807D}"/>
              </a:ext>
            </a:extLst>
          </p:cNvPr>
          <p:cNvCxnSpPr>
            <a:cxnSpLocks/>
          </p:cNvCxnSpPr>
          <p:nvPr/>
        </p:nvCxnSpPr>
        <p:spPr>
          <a:xfrm flipH="1">
            <a:off x="4310594" y="4257751"/>
            <a:ext cx="1465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02CD64-9552-EF8C-FC49-51ECD5E1FA5D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6843546" y="1923628"/>
            <a:ext cx="1149456" cy="440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E4A0AB0-513D-0538-0565-1CBDED60F940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6700111" y="1163506"/>
            <a:ext cx="0" cy="6211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ADE53D-0FCB-EA8F-F2F5-0E8ECF043A03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158421" y="1024553"/>
            <a:ext cx="339825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8EA1F7-4669-DB29-C11C-72B7348AA227}"/>
              </a:ext>
            </a:extLst>
          </p:cNvPr>
          <p:cNvCxnSpPr>
            <a:cxnSpLocks/>
          </p:cNvCxnSpPr>
          <p:nvPr/>
        </p:nvCxnSpPr>
        <p:spPr>
          <a:xfrm>
            <a:off x="3064175" y="4101712"/>
            <a:ext cx="30681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0ECE22-95FB-4066-2013-CCB584D3256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19216" y="4068956"/>
            <a:ext cx="1573786" cy="32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6C5B13-CF39-AAF5-E0EF-13D8C913B73C}"/>
              </a:ext>
            </a:extLst>
          </p:cNvPr>
          <p:cNvCxnSpPr>
            <a:cxnSpLocks/>
          </p:cNvCxnSpPr>
          <p:nvPr/>
        </p:nvCxnSpPr>
        <p:spPr>
          <a:xfrm>
            <a:off x="6745830" y="5278658"/>
            <a:ext cx="0" cy="8111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33EEAB-A7CE-E8EF-FBD5-54F28A0E2749}"/>
              </a:ext>
            </a:extLst>
          </p:cNvPr>
          <p:cNvCxnSpPr>
            <a:cxnSpLocks/>
          </p:cNvCxnSpPr>
          <p:nvPr/>
        </p:nvCxnSpPr>
        <p:spPr>
          <a:xfrm flipH="1">
            <a:off x="3479179" y="6012630"/>
            <a:ext cx="4601496" cy="18711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86A12E1-153C-3C28-D1CA-8E6E78668973}"/>
              </a:ext>
            </a:extLst>
          </p:cNvPr>
          <p:cNvCxnSpPr>
            <a:cxnSpLocks/>
          </p:cNvCxnSpPr>
          <p:nvPr/>
        </p:nvCxnSpPr>
        <p:spPr>
          <a:xfrm flipH="1" flipV="1">
            <a:off x="3470383" y="5906434"/>
            <a:ext cx="8796" cy="2982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9B0C27-3AE5-DAB3-D96B-5350C4149E51}"/>
              </a:ext>
            </a:extLst>
          </p:cNvPr>
          <p:cNvCxnSpPr>
            <a:cxnSpLocks/>
          </p:cNvCxnSpPr>
          <p:nvPr/>
        </p:nvCxnSpPr>
        <p:spPr>
          <a:xfrm flipH="1" flipV="1">
            <a:off x="4294469" y="5336296"/>
            <a:ext cx="16125" cy="826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056CBA-D524-4991-B6E2-C264E8F1481A}"/>
              </a:ext>
            </a:extLst>
          </p:cNvPr>
          <p:cNvCxnSpPr>
            <a:cxnSpLocks/>
          </p:cNvCxnSpPr>
          <p:nvPr/>
        </p:nvCxnSpPr>
        <p:spPr>
          <a:xfrm flipH="1">
            <a:off x="3854064" y="4668202"/>
            <a:ext cx="4399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916BC0-A691-A039-74B5-C2976B3B8235}"/>
              </a:ext>
            </a:extLst>
          </p:cNvPr>
          <p:cNvCxnSpPr>
            <a:cxnSpLocks/>
          </p:cNvCxnSpPr>
          <p:nvPr/>
        </p:nvCxnSpPr>
        <p:spPr>
          <a:xfrm flipH="1">
            <a:off x="3854064" y="3400950"/>
            <a:ext cx="4399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661353E-B377-E0CD-94B0-A7A821EC7037}"/>
              </a:ext>
            </a:extLst>
          </p:cNvPr>
          <p:cNvCxnSpPr>
            <a:cxnSpLocks/>
          </p:cNvCxnSpPr>
          <p:nvPr/>
        </p:nvCxnSpPr>
        <p:spPr>
          <a:xfrm flipV="1">
            <a:off x="4485676" y="2976192"/>
            <a:ext cx="3493162" cy="32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63534E-3000-E7F9-92FB-183DD0208486}"/>
              </a:ext>
            </a:extLst>
          </p:cNvPr>
          <p:cNvCxnSpPr>
            <a:cxnSpLocks/>
          </p:cNvCxnSpPr>
          <p:nvPr/>
        </p:nvCxnSpPr>
        <p:spPr>
          <a:xfrm flipH="1">
            <a:off x="7666882" y="3444318"/>
            <a:ext cx="4399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3664FC-766F-54B2-2C4A-8F068701B173}"/>
              </a:ext>
            </a:extLst>
          </p:cNvPr>
          <p:cNvCxnSpPr>
            <a:cxnSpLocks/>
          </p:cNvCxnSpPr>
          <p:nvPr/>
        </p:nvCxnSpPr>
        <p:spPr>
          <a:xfrm>
            <a:off x="8122273" y="3112056"/>
            <a:ext cx="0" cy="8111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82846C4-8360-676F-879D-9C1FAF5BFAD4}"/>
              </a:ext>
            </a:extLst>
          </p:cNvPr>
          <p:cNvCxnSpPr>
            <a:cxnSpLocks/>
          </p:cNvCxnSpPr>
          <p:nvPr/>
        </p:nvCxnSpPr>
        <p:spPr>
          <a:xfrm flipH="1">
            <a:off x="6232257" y="3171810"/>
            <a:ext cx="1320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1237ACC-FE63-CA76-06FD-A2D0AC4027BC}"/>
              </a:ext>
            </a:extLst>
          </p:cNvPr>
          <p:cNvCxnSpPr>
            <a:cxnSpLocks/>
          </p:cNvCxnSpPr>
          <p:nvPr/>
        </p:nvCxnSpPr>
        <p:spPr>
          <a:xfrm>
            <a:off x="6232257" y="3183087"/>
            <a:ext cx="0" cy="3345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3405329-7655-799E-0CB0-8A3314008A67}"/>
              </a:ext>
            </a:extLst>
          </p:cNvPr>
          <p:cNvCxnSpPr>
            <a:cxnSpLocks/>
          </p:cNvCxnSpPr>
          <p:nvPr/>
        </p:nvCxnSpPr>
        <p:spPr>
          <a:xfrm flipH="1" flipV="1">
            <a:off x="6243464" y="3514448"/>
            <a:ext cx="456646" cy="3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AB33127-B382-1036-DE4E-C9013408CC4E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6700110" y="2062581"/>
            <a:ext cx="1" cy="14550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AF812E3-3F3F-09AE-3728-2F8827698E88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920740" y="1914647"/>
            <a:ext cx="0" cy="20298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D270B6B-16AD-ED52-C6A5-AD77852BAC3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455946" y="5131645"/>
            <a:ext cx="2146449" cy="548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D80139-3972-7A51-F88E-574CC305002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122055" y="2120206"/>
            <a:ext cx="219" cy="7244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5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7F4D6-8F10-8FA9-73D2-287CEBA07A98}"/>
              </a:ext>
            </a:extLst>
          </p:cNvPr>
          <p:cNvSpPr/>
          <p:nvPr/>
        </p:nvSpPr>
        <p:spPr>
          <a:xfrm>
            <a:off x="2490433" y="167281"/>
            <a:ext cx="7296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EEF956-F470-7C81-88EF-C152EEE381AB}"/>
              </a:ext>
            </a:extLst>
          </p:cNvPr>
          <p:cNvSpPr/>
          <p:nvPr/>
        </p:nvSpPr>
        <p:spPr>
          <a:xfrm>
            <a:off x="6132345" y="3944471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3A48C-A8BB-3FF9-3B9D-A17EF898EB31}"/>
              </a:ext>
            </a:extLst>
          </p:cNvPr>
          <p:cNvSpPr/>
          <p:nvPr/>
        </p:nvSpPr>
        <p:spPr>
          <a:xfrm>
            <a:off x="4169075" y="28587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4AC980-F66C-0479-134E-ABBA3C9874BA}"/>
              </a:ext>
            </a:extLst>
          </p:cNvPr>
          <p:cNvSpPr/>
          <p:nvPr/>
        </p:nvSpPr>
        <p:spPr>
          <a:xfrm>
            <a:off x="5395532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C6237D-8560-22DF-7194-5AF1F7ED4256}"/>
              </a:ext>
            </a:extLst>
          </p:cNvPr>
          <p:cNvSpPr/>
          <p:nvPr/>
        </p:nvSpPr>
        <p:spPr>
          <a:xfrm>
            <a:off x="2858751" y="9283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22147-7FD3-45AE-3C19-8ADBD3464753}"/>
              </a:ext>
            </a:extLst>
          </p:cNvPr>
          <p:cNvSpPr/>
          <p:nvPr/>
        </p:nvSpPr>
        <p:spPr>
          <a:xfrm>
            <a:off x="6556675" y="8856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BEE470-9039-1005-71DD-9AFAAD996FDF}"/>
              </a:ext>
            </a:extLst>
          </p:cNvPr>
          <p:cNvSpPr/>
          <p:nvPr/>
        </p:nvSpPr>
        <p:spPr>
          <a:xfrm>
            <a:off x="65566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C06394-5BB0-26FB-2602-C7FA4357245A}"/>
              </a:ext>
            </a:extLst>
          </p:cNvPr>
          <p:cNvSpPr/>
          <p:nvPr/>
        </p:nvSpPr>
        <p:spPr>
          <a:xfrm>
            <a:off x="7993002" y="182870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2C1EF-A93E-59D5-A0E6-3054588DB7B6}"/>
              </a:ext>
            </a:extLst>
          </p:cNvPr>
          <p:cNvSpPr/>
          <p:nvPr/>
        </p:nvSpPr>
        <p:spPr>
          <a:xfrm>
            <a:off x="2777304" y="394447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01062B-2E39-19F0-12BC-0A14B7EC471A}"/>
              </a:ext>
            </a:extLst>
          </p:cNvPr>
          <p:cNvSpPr/>
          <p:nvPr/>
        </p:nvSpPr>
        <p:spPr>
          <a:xfrm>
            <a:off x="4150583" y="504755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73E31A-20EE-8519-C7EB-C973A62CBF43}"/>
              </a:ext>
            </a:extLst>
          </p:cNvPr>
          <p:cNvSpPr/>
          <p:nvPr/>
        </p:nvSpPr>
        <p:spPr>
          <a:xfrm>
            <a:off x="7380011" y="329004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FB2C2D-580A-83C7-72D9-4D4369623B08}"/>
              </a:ext>
            </a:extLst>
          </p:cNvPr>
          <p:cNvSpPr/>
          <p:nvPr/>
        </p:nvSpPr>
        <p:spPr>
          <a:xfrm>
            <a:off x="7993002" y="393000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F8B50A-9F5E-1D23-098D-1A63372DC727}"/>
              </a:ext>
            </a:extLst>
          </p:cNvPr>
          <p:cNvSpPr/>
          <p:nvPr/>
        </p:nvSpPr>
        <p:spPr>
          <a:xfrm>
            <a:off x="6602395" y="499269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3E88E5-6E13-91B4-350E-66110284ADCE}"/>
              </a:ext>
            </a:extLst>
          </p:cNvPr>
          <p:cNvSpPr/>
          <p:nvPr/>
        </p:nvSpPr>
        <p:spPr>
          <a:xfrm>
            <a:off x="8080675" y="581191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40909D-611F-2C20-713C-1E4D1CFB3CF3}"/>
              </a:ext>
            </a:extLst>
          </p:cNvPr>
          <p:cNvSpPr/>
          <p:nvPr/>
        </p:nvSpPr>
        <p:spPr>
          <a:xfrm>
            <a:off x="3551347" y="4528708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3628AF-E07C-D7B8-B2C5-06CC7FE4CEC0}"/>
              </a:ext>
            </a:extLst>
          </p:cNvPr>
          <p:cNvSpPr/>
          <p:nvPr/>
        </p:nvSpPr>
        <p:spPr>
          <a:xfrm>
            <a:off x="41690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46DF12-05BB-B98E-266D-F98AD4D134D8}"/>
              </a:ext>
            </a:extLst>
          </p:cNvPr>
          <p:cNvSpPr/>
          <p:nvPr/>
        </p:nvSpPr>
        <p:spPr>
          <a:xfrm>
            <a:off x="7978838" y="284468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7449B8-578C-102B-FD76-47A340080E32}"/>
              </a:ext>
            </a:extLst>
          </p:cNvPr>
          <p:cNvSpPr/>
          <p:nvPr/>
        </p:nvSpPr>
        <p:spPr>
          <a:xfrm>
            <a:off x="4560340" y="366396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D2FB25-CA5C-7C23-2F2D-1F2559A50D47}"/>
              </a:ext>
            </a:extLst>
          </p:cNvPr>
          <p:cNvSpPr/>
          <p:nvPr/>
        </p:nvSpPr>
        <p:spPr>
          <a:xfrm>
            <a:off x="6009321" y="259209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B6E408-96C6-1E2B-22BD-4575D0DE0EF4}"/>
              </a:ext>
            </a:extLst>
          </p:cNvPr>
          <p:cNvSpPr/>
          <p:nvPr/>
        </p:nvSpPr>
        <p:spPr>
          <a:xfrm>
            <a:off x="3567193" y="331076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4B4598-D17A-8C5A-E9AE-1E2210AC1F8A}"/>
              </a:ext>
            </a:extLst>
          </p:cNvPr>
          <p:cNvSpPr/>
          <p:nvPr/>
        </p:nvSpPr>
        <p:spPr>
          <a:xfrm>
            <a:off x="3280322" y="56077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18BD9-BC21-5AF7-6DC1-1C6F140B2FDB}"/>
              </a:ext>
            </a:extLst>
          </p:cNvPr>
          <p:cNvCxnSpPr>
            <a:cxnSpLocks/>
            <a:stCxn id="25" idx="1"/>
            <a:endCxn id="11" idx="5"/>
          </p:cNvCxnSpPr>
          <p:nvPr/>
        </p:nvCxnSpPr>
        <p:spPr>
          <a:xfrm flipH="1" flipV="1">
            <a:off x="3103611" y="1165540"/>
            <a:ext cx="1107475" cy="6598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044661-D689-99AA-E3BC-8D68487D455C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5682403" y="1923628"/>
            <a:ext cx="8742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FDED86-48C3-6739-DB94-00AC362ABC97}"/>
              </a:ext>
            </a:extLst>
          </p:cNvPr>
          <p:cNvCxnSpPr>
            <a:cxnSpLocks/>
            <a:stCxn id="9" idx="0"/>
            <a:endCxn id="25" idx="4"/>
          </p:cNvCxnSpPr>
          <p:nvPr/>
        </p:nvCxnSpPr>
        <p:spPr>
          <a:xfrm flipV="1">
            <a:off x="4312511" y="2062581"/>
            <a:ext cx="0" cy="796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9244D4-7C8B-C04F-A4FC-6EBBA256807D}"/>
              </a:ext>
            </a:extLst>
          </p:cNvPr>
          <p:cNvCxnSpPr>
            <a:cxnSpLocks/>
            <a:stCxn id="27" idx="3"/>
            <a:endCxn id="24" idx="7"/>
          </p:cNvCxnSpPr>
          <p:nvPr/>
        </p:nvCxnSpPr>
        <p:spPr>
          <a:xfrm flipH="1">
            <a:off x="3796207" y="3901173"/>
            <a:ext cx="806144" cy="6682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02CD64-9552-EF8C-FC49-51ECD5E1FA5D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6843546" y="1923628"/>
            <a:ext cx="1149456" cy="440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E4A0AB0-513D-0538-0565-1CBDED60F940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6700111" y="1163506"/>
            <a:ext cx="0" cy="6211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0ECE22-95FB-4066-2013-CCB584D3256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19216" y="4068956"/>
            <a:ext cx="1573786" cy="32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6C5B13-CF39-AAF5-E0EF-13D8C913B73C}"/>
              </a:ext>
            </a:extLst>
          </p:cNvPr>
          <p:cNvCxnSpPr>
            <a:cxnSpLocks/>
            <a:stCxn id="22" idx="5"/>
            <a:endCxn id="23" idx="2"/>
          </p:cNvCxnSpPr>
          <p:nvPr/>
        </p:nvCxnSpPr>
        <p:spPr>
          <a:xfrm>
            <a:off x="6847255" y="5229900"/>
            <a:ext cx="1233420" cy="7209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86A12E1-153C-3C28-D1CA-8E6E78668973}"/>
              </a:ext>
            </a:extLst>
          </p:cNvPr>
          <p:cNvCxnSpPr>
            <a:cxnSpLocks/>
            <a:stCxn id="16" idx="2"/>
            <a:endCxn id="31" idx="7"/>
          </p:cNvCxnSpPr>
          <p:nvPr/>
        </p:nvCxnSpPr>
        <p:spPr>
          <a:xfrm flipH="1">
            <a:off x="3525182" y="5186509"/>
            <a:ext cx="625401" cy="4618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056CBA-D524-4991-B6E2-C264E8F1481A}"/>
              </a:ext>
            </a:extLst>
          </p:cNvPr>
          <p:cNvCxnSpPr>
            <a:cxnSpLocks/>
            <a:stCxn id="16" idx="1"/>
            <a:endCxn id="24" idx="5"/>
          </p:cNvCxnSpPr>
          <p:nvPr/>
        </p:nvCxnSpPr>
        <p:spPr>
          <a:xfrm flipH="1" flipV="1">
            <a:off x="3796207" y="4765916"/>
            <a:ext cx="396387" cy="3223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916BC0-A691-A039-74B5-C2976B3B8235}"/>
              </a:ext>
            </a:extLst>
          </p:cNvPr>
          <p:cNvCxnSpPr>
            <a:cxnSpLocks/>
            <a:stCxn id="9" idx="3"/>
            <a:endCxn id="30" idx="7"/>
          </p:cNvCxnSpPr>
          <p:nvPr/>
        </p:nvCxnSpPr>
        <p:spPr>
          <a:xfrm flipH="1">
            <a:off x="3812053" y="3095940"/>
            <a:ext cx="399033" cy="2555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63534E-3000-E7F9-92FB-183DD0208486}"/>
              </a:ext>
            </a:extLst>
          </p:cNvPr>
          <p:cNvCxnSpPr>
            <a:cxnSpLocks/>
            <a:stCxn id="26" idx="4"/>
            <a:endCxn id="20" idx="0"/>
          </p:cNvCxnSpPr>
          <p:nvPr/>
        </p:nvCxnSpPr>
        <p:spPr>
          <a:xfrm>
            <a:off x="8122274" y="3122589"/>
            <a:ext cx="14164" cy="8074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D270B6B-16AD-ED52-C6A5-AD77852BAC3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455946" y="5131645"/>
            <a:ext cx="2146449" cy="548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D80139-3972-7A51-F88E-574CC305002D}"/>
              </a:ext>
            </a:extLst>
          </p:cNvPr>
          <p:cNvCxnSpPr>
            <a:cxnSpLocks/>
            <a:stCxn id="14" idx="4"/>
            <a:endCxn id="26" idx="0"/>
          </p:cNvCxnSpPr>
          <p:nvPr/>
        </p:nvCxnSpPr>
        <p:spPr>
          <a:xfrm flipH="1">
            <a:off x="8122274" y="2106608"/>
            <a:ext cx="14164" cy="738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59DFC7-A56C-A830-E0C0-DDBD0C9FF5CC}"/>
              </a:ext>
            </a:extLst>
          </p:cNvPr>
          <p:cNvCxnSpPr>
            <a:cxnSpLocks/>
            <a:stCxn id="15" idx="0"/>
            <a:endCxn id="11" idx="4"/>
          </p:cNvCxnSpPr>
          <p:nvPr/>
        </p:nvCxnSpPr>
        <p:spPr>
          <a:xfrm flipV="1">
            <a:off x="2920740" y="1206238"/>
            <a:ext cx="81447" cy="27382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C51CB5-82A3-533C-5845-66DC4A1189A8}"/>
              </a:ext>
            </a:extLst>
          </p:cNvPr>
          <p:cNvCxnSpPr>
            <a:cxnSpLocks/>
            <a:stCxn id="13" idx="3"/>
            <a:endCxn id="28" idx="7"/>
          </p:cNvCxnSpPr>
          <p:nvPr/>
        </p:nvCxnSpPr>
        <p:spPr>
          <a:xfrm flipH="1">
            <a:off x="6254181" y="2021883"/>
            <a:ext cx="344505" cy="6109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31A057-637C-4139-8571-70E2FD7E1018}"/>
              </a:ext>
            </a:extLst>
          </p:cNvPr>
          <p:cNvCxnSpPr>
            <a:cxnSpLocks/>
            <a:stCxn id="9" idx="5"/>
            <a:endCxn id="27" idx="0"/>
          </p:cNvCxnSpPr>
          <p:nvPr/>
        </p:nvCxnSpPr>
        <p:spPr>
          <a:xfrm>
            <a:off x="4413935" y="3095940"/>
            <a:ext cx="289841" cy="5680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96999B-F6B5-BB1D-249C-699A5FDA488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373740" y="4181679"/>
            <a:ext cx="1800616" cy="91835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F69200-4782-3492-C184-5896AD8C27BF}"/>
              </a:ext>
            </a:extLst>
          </p:cNvPr>
          <p:cNvCxnSpPr>
            <a:cxnSpLocks/>
            <a:stCxn id="14" idx="3"/>
            <a:endCxn id="17" idx="0"/>
          </p:cNvCxnSpPr>
          <p:nvPr/>
        </p:nvCxnSpPr>
        <p:spPr>
          <a:xfrm flipH="1">
            <a:off x="7523447" y="2065910"/>
            <a:ext cx="511566" cy="12241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A8C2F08-B1CD-A17E-29D5-45F16149085C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08086" y="3547971"/>
            <a:ext cx="601118" cy="4809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FA57821-8520-9310-1910-8B7DF466F6B0}"/>
              </a:ext>
            </a:extLst>
          </p:cNvPr>
          <p:cNvCxnSpPr>
            <a:cxnSpLocks/>
            <a:stCxn id="30" idx="5"/>
            <a:endCxn id="27" idx="1"/>
          </p:cNvCxnSpPr>
          <p:nvPr/>
        </p:nvCxnSpPr>
        <p:spPr>
          <a:xfrm>
            <a:off x="3812053" y="3547971"/>
            <a:ext cx="790298" cy="1566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60A92AD-6CA1-85EA-FB1D-28E51BC04289}"/>
              </a:ext>
            </a:extLst>
          </p:cNvPr>
          <p:cNvCxnSpPr>
            <a:cxnSpLocks/>
            <a:stCxn id="27" idx="6"/>
            <a:endCxn id="8" idx="2"/>
          </p:cNvCxnSpPr>
          <p:nvPr/>
        </p:nvCxnSpPr>
        <p:spPr>
          <a:xfrm>
            <a:off x="4847211" y="3802918"/>
            <a:ext cx="1285134" cy="2805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599DE41-F4ED-71F9-0517-E5D2C39ACF2A}"/>
              </a:ext>
            </a:extLst>
          </p:cNvPr>
          <p:cNvCxnSpPr>
            <a:cxnSpLocks/>
            <a:stCxn id="17" idx="2"/>
            <a:endCxn id="28" idx="5"/>
          </p:cNvCxnSpPr>
          <p:nvPr/>
        </p:nvCxnSpPr>
        <p:spPr>
          <a:xfrm flipH="1" flipV="1">
            <a:off x="6254181" y="2829298"/>
            <a:ext cx="1125830" cy="5997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1EDB851-F417-ECEC-6F18-9C6B9DABCE6C}"/>
              </a:ext>
            </a:extLst>
          </p:cNvPr>
          <p:cNvCxnSpPr>
            <a:cxnSpLocks/>
            <a:stCxn id="12" idx="2"/>
            <a:endCxn id="10" idx="7"/>
          </p:cNvCxnSpPr>
          <p:nvPr/>
        </p:nvCxnSpPr>
        <p:spPr>
          <a:xfrm flipH="1">
            <a:off x="5640392" y="1024553"/>
            <a:ext cx="916283" cy="8008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B69C30-4A10-A0EF-ECD3-40F9A5A5C324}"/>
              </a:ext>
            </a:extLst>
          </p:cNvPr>
          <p:cNvCxnSpPr>
            <a:cxnSpLocks/>
            <a:stCxn id="14" idx="1"/>
            <a:endCxn id="12" idx="5"/>
          </p:cNvCxnSpPr>
          <p:nvPr/>
        </p:nvCxnSpPr>
        <p:spPr>
          <a:xfrm flipH="1" flipV="1">
            <a:off x="6801535" y="1122808"/>
            <a:ext cx="1233478" cy="746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2DB64F-13A0-A18E-A57E-651DA579BFFD}"/>
              </a:ext>
            </a:extLst>
          </p:cNvPr>
          <p:cNvCxnSpPr>
            <a:cxnSpLocks/>
            <a:stCxn id="17" idx="1"/>
            <a:endCxn id="13" idx="5"/>
          </p:cNvCxnSpPr>
          <p:nvPr/>
        </p:nvCxnSpPr>
        <p:spPr>
          <a:xfrm flipH="1" flipV="1">
            <a:off x="6801535" y="2021883"/>
            <a:ext cx="620487" cy="13088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3880E8B-E23A-EA4F-27E4-37F553F723EA}"/>
              </a:ext>
            </a:extLst>
          </p:cNvPr>
          <p:cNvCxnSpPr>
            <a:cxnSpLocks/>
            <a:stCxn id="17" idx="7"/>
            <a:endCxn id="26" idx="3"/>
          </p:cNvCxnSpPr>
          <p:nvPr/>
        </p:nvCxnSpPr>
        <p:spPr>
          <a:xfrm flipV="1">
            <a:off x="7624871" y="3081891"/>
            <a:ext cx="395978" cy="2488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F76AA5A-86A7-8E48-E705-69DD31D3D0B1}"/>
              </a:ext>
            </a:extLst>
          </p:cNvPr>
          <p:cNvCxnSpPr>
            <a:cxnSpLocks/>
            <a:stCxn id="9" idx="6"/>
            <a:endCxn id="28" idx="2"/>
          </p:cNvCxnSpPr>
          <p:nvPr/>
        </p:nvCxnSpPr>
        <p:spPr>
          <a:xfrm flipV="1">
            <a:off x="4455946" y="2731043"/>
            <a:ext cx="1553375" cy="2666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7A083E8-3AD6-3C8C-15C5-ACF128977368}"/>
              </a:ext>
            </a:extLst>
          </p:cNvPr>
          <p:cNvCxnSpPr>
            <a:cxnSpLocks/>
            <a:stCxn id="25" idx="6"/>
            <a:endCxn id="10" idx="2"/>
          </p:cNvCxnSpPr>
          <p:nvPr/>
        </p:nvCxnSpPr>
        <p:spPr>
          <a:xfrm>
            <a:off x="4455946" y="1923628"/>
            <a:ext cx="93958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AB41454-FDCC-7F87-741E-28685149A54A}"/>
              </a:ext>
            </a:extLst>
          </p:cNvPr>
          <p:cNvCxnSpPr>
            <a:cxnSpLocks/>
            <a:stCxn id="15" idx="5"/>
            <a:endCxn id="24" idx="1"/>
          </p:cNvCxnSpPr>
          <p:nvPr/>
        </p:nvCxnSpPr>
        <p:spPr>
          <a:xfrm>
            <a:off x="3022164" y="4181679"/>
            <a:ext cx="571194" cy="3877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9673412-C0E0-5F12-E8B4-9DF14CE66586}"/>
              </a:ext>
            </a:extLst>
          </p:cNvPr>
          <p:cNvCxnSpPr>
            <a:cxnSpLocks/>
            <a:stCxn id="9" idx="4"/>
            <a:endCxn id="24" idx="0"/>
          </p:cNvCxnSpPr>
          <p:nvPr/>
        </p:nvCxnSpPr>
        <p:spPr>
          <a:xfrm flipH="1">
            <a:off x="3694783" y="3136638"/>
            <a:ext cx="617728" cy="13920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9C120CB-8A2A-612B-909A-1F568E76FAD1}"/>
              </a:ext>
            </a:extLst>
          </p:cNvPr>
          <p:cNvCxnSpPr>
            <a:cxnSpLocks/>
            <a:stCxn id="11" idx="4"/>
            <a:endCxn id="30" idx="1"/>
          </p:cNvCxnSpPr>
          <p:nvPr/>
        </p:nvCxnSpPr>
        <p:spPr>
          <a:xfrm>
            <a:off x="3002187" y="1206238"/>
            <a:ext cx="607017" cy="21452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FBB57E-59B2-6392-923E-A85540CA1547}"/>
              </a:ext>
            </a:extLst>
          </p:cNvPr>
          <p:cNvCxnSpPr>
            <a:cxnSpLocks/>
            <a:stCxn id="28" idx="1"/>
            <a:endCxn id="10" idx="5"/>
          </p:cNvCxnSpPr>
          <p:nvPr/>
        </p:nvCxnSpPr>
        <p:spPr>
          <a:xfrm flipH="1" flipV="1">
            <a:off x="5640392" y="2021883"/>
            <a:ext cx="410940" cy="6109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D291C8-B547-76D0-7558-88FA739BE3CC}"/>
              </a:ext>
            </a:extLst>
          </p:cNvPr>
          <p:cNvCxnSpPr>
            <a:cxnSpLocks/>
            <a:stCxn id="8" idx="0"/>
            <a:endCxn id="28" idx="4"/>
          </p:cNvCxnSpPr>
          <p:nvPr/>
        </p:nvCxnSpPr>
        <p:spPr>
          <a:xfrm flipH="1" flipV="1">
            <a:off x="6152757" y="2869996"/>
            <a:ext cx="123024" cy="10744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752B0D-147A-A9DE-5D85-1EF5E13A1C68}"/>
              </a:ext>
            </a:extLst>
          </p:cNvPr>
          <p:cNvCxnSpPr>
            <a:cxnSpLocks/>
            <a:stCxn id="8" idx="7"/>
            <a:endCxn id="17" idx="3"/>
          </p:cNvCxnSpPr>
          <p:nvPr/>
        </p:nvCxnSpPr>
        <p:spPr>
          <a:xfrm flipV="1">
            <a:off x="6377205" y="3527255"/>
            <a:ext cx="1044817" cy="4579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56422F9-222E-1823-92CC-033322B7F371}"/>
              </a:ext>
            </a:extLst>
          </p:cNvPr>
          <p:cNvCxnSpPr>
            <a:cxnSpLocks/>
            <a:stCxn id="22" idx="0"/>
            <a:endCxn id="8" idx="4"/>
          </p:cNvCxnSpPr>
          <p:nvPr/>
        </p:nvCxnSpPr>
        <p:spPr>
          <a:xfrm flipH="1" flipV="1">
            <a:off x="6275781" y="4222377"/>
            <a:ext cx="470050" cy="7703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18C8ED4-E42B-2820-B731-C47B3E926A16}"/>
              </a:ext>
            </a:extLst>
          </p:cNvPr>
          <p:cNvCxnSpPr>
            <a:cxnSpLocks/>
            <a:stCxn id="20" idx="4"/>
            <a:endCxn id="23" idx="0"/>
          </p:cNvCxnSpPr>
          <p:nvPr/>
        </p:nvCxnSpPr>
        <p:spPr>
          <a:xfrm>
            <a:off x="8136438" y="4207909"/>
            <a:ext cx="87673" cy="16040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8F6B5F-7373-A09D-2A7E-EFD2BB70A36A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3423758" y="4806614"/>
            <a:ext cx="271025" cy="8010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57CAE41-73CA-7C6B-9C29-890A67BD01DC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4413935" y="2021883"/>
            <a:ext cx="1023608" cy="87754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D73AE1B-4466-4AA5-019B-963EEB5E408B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3710629" y="2021883"/>
            <a:ext cx="500457" cy="12888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1B0FC82-19FD-91CD-F15B-2D1244350C52}"/>
              </a:ext>
            </a:extLst>
          </p:cNvPr>
          <p:cNvCxnSpPr>
            <a:cxnSpLocks/>
            <a:stCxn id="12" idx="1"/>
            <a:endCxn id="11" idx="6"/>
          </p:cNvCxnSpPr>
          <p:nvPr/>
        </p:nvCxnSpPr>
        <p:spPr>
          <a:xfrm flipH="1">
            <a:off x="3145622" y="926298"/>
            <a:ext cx="3453064" cy="1409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1B5AAE8-24A5-F759-BE42-8A2353818193}"/>
              </a:ext>
            </a:extLst>
          </p:cNvPr>
          <p:cNvCxnSpPr>
            <a:cxnSpLocks/>
            <a:stCxn id="28" idx="3"/>
            <a:endCxn id="27" idx="7"/>
          </p:cNvCxnSpPr>
          <p:nvPr/>
        </p:nvCxnSpPr>
        <p:spPr>
          <a:xfrm flipH="1">
            <a:off x="4805200" y="2829298"/>
            <a:ext cx="1246132" cy="8753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9F71175-71DC-8AD3-4B66-44885CED6BF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 flipH="1">
            <a:off x="4294019" y="3941871"/>
            <a:ext cx="409757" cy="11056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678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7F4D6-8F10-8FA9-73D2-287CEBA07A98}"/>
              </a:ext>
            </a:extLst>
          </p:cNvPr>
          <p:cNvSpPr/>
          <p:nvPr/>
        </p:nvSpPr>
        <p:spPr>
          <a:xfrm>
            <a:off x="656481" y="381864"/>
            <a:ext cx="7296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EEF956-F470-7C81-88EF-C152EEE381AB}"/>
              </a:ext>
            </a:extLst>
          </p:cNvPr>
          <p:cNvSpPr/>
          <p:nvPr/>
        </p:nvSpPr>
        <p:spPr>
          <a:xfrm>
            <a:off x="6132345" y="3944471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3A48C-A8BB-3FF9-3B9D-A17EF898EB31}"/>
              </a:ext>
            </a:extLst>
          </p:cNvPr>
          <p:cNvSpPr/>
          <p:nvPr/>
        </p:nvSpPr>
        <p:spPr>
          <a:xfrm>
            <a:off x="4169075" y="28587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4AC980-F66C-0479-134E-ABBA3C9874BA}"/>
              </a:ext>
            </a:extLst>
          </p:cNvPr>
          <p:cNvSpPr/>
          <p:nvPr/>
        </p:nvSpPr>
        <p:spPr>
          <a:xfrm>
            <a:off x="5395532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C6237D-8560-22DF-7194-5AF1F7ED4256}"/>
              </a:ext>
            </a:extLst>
          </p:cNvPr>
          <p:cNvSpPr/>
          <p:nvPr/>
        </p:nvSpPr>
        <p:spPr>
          <a:xfrm>
            <a:off x="2858751" y="9283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22147-7FD3-45AE-3C19-8ADBD3464753}"/>
              </a:ext>
            </a:extLst>
          </p:cNvPr>
          <p:cNvSpPr/>
          <p:nvPr/>
        </p:nvSpPr>
        <p:spPr>
          <a:xfrm>
            <a:off x="6556675" y="8856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BEE470-9039-1005-71DD-9AFAAD996FDF}"/>
              </a:ext>
            </a:extLst>
          </p:cNvPr>
          <p:cNvSpPr/>
          <p:nvPr/>
        </p:nvSpPr>
        <p:spPr>
          <a:xfrm>
            <a:off x="65566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C06394-5BB0-26FB-2602-C7FA4357245A}"/>
              </a:ext>
            </a:extLst>
          </p:cNvPr>
          <p:cNvSpPr/>
          <p:nvPr/>
        </p:nvSpPr>
        <p:spPr>
          <a:xfrm>
            <a:off x="7993002" y="182870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2C1EF-A93E-59D5-A0E6-3054588DB7B6}"/>
              </a:ext>
            </a:extLst>
          </p:cNvPr>
          <p:cNvSpPr/>
          <p:nvPr/>
        </p:nvSpPr>
        <p:spPr>
          <a:xfrm>
            <a:off x="2777304" y="394447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01062B-2E39-19F0-12BC-0A14B7EC471A}"/>
              </a:ext>
            </a:extLst>
          </p:cNvPr>
          <p:cNvSpPr/>
          <p:nvPr/>
        </p:nvSpPr>
        <p:spPr>
          <a:xfrm>
            <a:off x="4150583" y="504755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73E31A-20EE-8519-C7EB-C973A62CBF43}"/>
              </a:ext>
            </a:extLst>
          </p:cNvPr>
          <p:cNvSpPr/>
          <p:nvPr/>
        </p:nvSpPr>
        <p:spPr>
          <a:xfrm>
            <a:off x="7380011" y="329004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FB2C2D-580A-83C7-72D9-4D4369623B08}"/>
              </a:ext>
            </a:extLst>
          </p:cNvPr>
          <p:cNvSpPr/>
          <p:nvPr/>
        </p:nvSpPr>
        <p:spPr>
          <a:xfrm>
            <a:off x="7993002" y="393000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F8B50A-9F5E-1D23-098D-1A63372DC727}"/>
              </a:ext>
            </a:extLst>
          </p:cNvPr>
          <p:cNvSpPr/>
          <p:nvPr/>
        </p:nvSpPr>
        <p:spPr>
          <a:xfrm>
            <a:off x="6602395" y="499269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3E88E5-6E13-91B4-350E-66110284ADCE}"/>
              </a:ext>
            </a:extLst>
          </p:cNvPr>
          <p:cNvSpPr/>
          <p:nvPr/>
        </p:nvSpPr>
        <p:spPr>
          <a:xfrm>
            <a:off x="8080675" y="581191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40909D-611F-2C20-713C-1E4D1CFB3CF3}"/>
              </a:ext>
            </a:extLst>
          </p:cNvPr>
          <p:cNvSpPr/>
          <p:nvPr/>
        </p:nvSpPr>
        <p:spPr>
          <a:xfrm>
            <a:off x="3551347" y="4528708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3628AF-E07C-D7B8-B2C5-06CC7FE4CEC0}"/>
              </a:ext>
            </a:extLst>
          </p:cNvPr>
          <p:cNvSpPr/>
          <p:nvPr/>
        </p:nvSpPr>
        <p:spPr>
          <a:xfrm>
            <a:off x="41690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46DF12-05BB-B98E-266D-F98AD4D134D8}"/>
              </a:ext>
            </a:extLst>
          </p:cNvPr>
          <p:cNvSpPr/>
          <p:nvPr/>
        </p:nvSpPr>
        <p:spPr>
          <a:xfrm>
            <a:off x="7978838" y="284468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7449B8-578C-102B-FD76-47A340080E32}"/>
              </a:ext>
            </a:extLst>
          </p:cNvPr>
          <p:cNvSpPr/>
          <p:nvPr/>
        </p:nvSpPr>
        <p:spPr>
          <a:xfrm>
            <a:off x="4560340" y="366396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D2FB25-CA5C-7C23-2F2D-1F2559A50D47}"/>
              </a:ext>
            </a:extLst>
          </p:cNvPr>
          <p:cNvSpPr/>
          <p:nvPr/>
        </p:nvSpPr>
        <p:spPr>
          <a:xfrm>
            <a:off x="6009321" y="259209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B6E408-96C6-1E2B-22BD-4575D0DE0EF4}"/>
              </a:ext>
            </a:extLst>
          </p:cNvPr>
          <p:cNvSpPr/>
          <p:nvPr/>
        </p:nvSpPr>
        <p:spPr>
          <a:xfrm>
            <a:off x="3567193" y="331076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4B4598-D17A-8C5A-E9AE-1E2210AC1F8A}"/>
              </a:ext>
            </a:extLst>
          </p:cNvPr>
          <p:cNvSpPr/>
          <p:nvPr/>
        </p:nvSpPr>
        <p:spPr>
          <a:xfrm>
            <a:off x="3280322" y="56077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18BD9-BC21-5AF7-6DC1-1C6F140B2FDB}"/>
              </a:ext>
            </a:extLst>
          </p:cNvPr>
          <p:cNvCxnSpPr>
            <a:cxnSpLocks/>
            <a:stCxn id="25" idx="1"/>
            <a:endCxn id="11" idx="5"/>
          </p:cNvCxnSpPr>
          <p:nvPr/>
        </p:nvCxnSpPr>
        <p:spPr>
          <a:xfrm flipH="1" flipV="1">
            <a:off x="3103611" y="1165540"/>
            <a:ext cx="1107475" cy="6598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FDED86-48C3-6739-DB94-00AC362ABC97}"/>
              </a:ext>
            </a:extLst>
          </p:cNvPr>
          <p:cNvCxnSpPr>
            <a:cxnSpLocks/>
            <a:stCxn id="9" idx="0"/>
            <a:endCxn id="25" idx="4"/>
          </p:cNvCxnSpPr>
          <p:nvPr/>
        </p:nvCxnSpPr>
        <p:spPr>
          <a:xfrm flipV="1">
            <a:off x="4312511" y="2062581"/>
            <a:ext cx="0" cy="796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0ECE22-95FB-4066-2013-CCB584D3256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19216" y="4068956"/>
            <a:ext cx="1573786" cy="327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6C5B13-CF39-AAF5-E0EF-13D8C913B73C}"/>
              </a:ext>
            </a:extLst>
          </p:cNvPr>
          <p:cNvCxnSpPr>
            <a:cxnSpLocks/>
            <a:stCxn id="22" idx="5"/>
            <a:endCxn id="23" idx="2"/>
          </p:cNvCxnSpPr>
          <p:nvPr/>
        </p:nvCxnSpPr>
        <p:spPr>
          <a:xfrm>
            <a:off x="6847255" y="5229900"/>
            <a:ext cx="1233420" cy="7209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86A12E1-153C-3C28-D1CA-8E6E78668973}"/>
              </a:ext>
            </a:extLst>
          </p:cNvPr>
          <p:cNvCxnSpPr>
            <a:cxnSpLocks/>
            <a:stCxn id="16" idx="2"/>
            <a:endCxn id="31" idx="7"/>
          </p:cNvCxnSpPr>
          <p:nvPr/>
        </p:nvCxnSpPr>
        <p:spPr>
          <a:xfrm flipH="1">
            <a:off x="3525182" y="5186509"/>
            <a:ext cx="625401" cy="4618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916BC0-A691-A039-74B5-C2976B3B8235}"/>
              </a:ext>
            </a:extLst>
          </p:cNvPr>
          <p:cNvCxnSpPr>
            <a:cxnSpLocks/>
            <a:stCxn id="9" idx="3"/>
            <a:endCxn id="30" idx="7"/>
          </p:cNvCxnSpPr>
          <p:nvPr/>
        </p:nvCxnSpPr>
        <p:spPr>
          <a:xfrm flipH="1">
            <a:off x="3812053" y="3095940"/>
            <a:ext cx="399033" cy="2555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D80139-3972-7A51-F88E-574CC305002D}"/>
              </a:ext>
            </a:extLst>
          </p:cNvPr>
          <p:cNvCxnSpPr>
            <a:cxnSpLocks/>
            <a:stCxn id="14" idx="4"/>
            <a:endCxn id="26" idx="0"/>
          </p:cNvCxnSpPr>
          <p:nvPr/>
        </p:nvCxnSpPr>
        <p:spPr>
          <a:xfrm flipH="1">
            <a:off x="8122274" y="2106608"/>
            <a:ext cx="14164" cy="7380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59DFC7-A56C-A830-E0C0-DDBD0C9FF5CC}"/>
              </a:ext>
            </a:extLst>
          </p:cNvPr>
          <p:cNvCxnSpPr>
            <a:cxnSpLocks/>
            <a:stCxn id="15" idx="0"/>
            <a:endCxn id="11" idx="4"/>
          </p:cNvCxnSpPr>
          <p:nvPr/>
        </p:nvCxnSpPr>
        <p:spPr>
          <a:xfrm flipV="1">
            <a:off x="2920740" y="1206238"/>
            <a:ext cx="81447" cy="27382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96999B-F6B5-BB1D-249C-699A5FDA488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373740" y="4181679"/>
            <a:ext cx="1800616" cy="91835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F69200-4782-3492-C184-5896AD8C27BF}"/>
              </a:ext>
            </a:extLst>
          </p:cNvPr>
          <p:cNvCxnSpPr>
            <a:cxnSpLocks/>
            <a:stCxn id="13" idx="4"/>
            <a:endCxn id="8" idx="0"/>
          </p:cNvCxnSpPr>
          <p:nvPr/>
        </p:nvCxnSpPr>
        <p:spPr>
          <a:xfrm flipH="1">
            <a:off x="6275781" y="2062581"/>
            <a:ext cx="424330" cy="18818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FA57821-8520-9310-1910-8B7DF466F6B0}"/>
              </a:ext>
            </a:extLst>
          </p:cNvPr>
          <p:cNvCxnSpPr>
            <a:cxnSpLocks/>
            <a:stCxn id="30" idx="5"/>
            <a:endCxn id="27" idx="1"/>
          </p:cNvCxnSpPr>
          <p:nvPr/>
        </p:nvCxnSpPr>
        <p:spPr>
          <a:xfrm>
            <a:off x="3812053" y="3547971"/>
            <a:ext cx="790298" cy="1566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60A92AD-6CA1-85EA-FB1D-28E51BC04289}"/>
              </a:ext>
            </a:extLst>
          </p:cNvPr>
          <p:cNvCxnSpPr>
            <a:cxnSpLocks/>
            <a:stCxn id="27" idx="6"/>
            <a:endCxn id="8" idx="2"/>
          </p:cNvCxnSpPr>
          <p:nvPr/>
        </p:nvCxnSpPr>
        <p:spPr>
          <a:xfrm>
            <a:off x="4847211" y="3802918"/>
            <a:ext cx="1285134" cy="2805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1EDB851-F417-ECEC-6F18-9C6B9DABCE6C}"/>
              </a:ext>
            </a:extLst>
          </p:cNvPr>
          <p:cNvCxnSpPr>
            <a:cxnSpLocks/>
            <a:stCxn id="12" idx="2"/>
            <a:endCxn id="10" idx="7"/>
          </p:cNvCxnSpPr>
          <p:nvPr/>
        </p:nvCxnSpPr>
        <p:spPr>
          <a:xfrm flipH="1">
            <a:off x="5640392" y="1024553"/>
            <a:ext cx="916283" cy="8008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B69C30-4A10-A0EF-ECD3-40F9A5A5C324}"/>
              </a:ext>
            </a:extLst>
          </p:cNvPr>
          <p:cNvCxnSpPr>
            <a:cxnSpLocks/>
            <a:stCxn id="13" idx="0"/>
            <a:endCxn id="12" idx="5"/>
          </p:cNvCxnSpPr>
          <p:nvPr/>
        </p:nvCxnSpPr>
        <p:spPr>
          <a:xfrm flipV="1">
            <a:off x="6700111" y="1122808"/>
            <a:ext cx="101424" cy="6618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3880E8B-E23A-EA4F-27E4-37F553F723EA}"/>
              </a:ext>
            </a:extLst>
          </p:cNvPr>
          <p:cNvCxnSpPr>
            <a:cxnSpLocks/>
            <a:stCxn id="17" idx="7"/>
            <a:endCxn id="26" idx="3"/>
          </p:cNvCxnSpPr>
          <p:nvPr/>
        </p:nvCxnSpPr>
        <p:spPr>
          <a:xfrm flipV="1">
            <a:off x="7624871" y="3081891"/>
            <a:ext cx="395978" cy="24885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AB41454-FDCC-7F87-741E-28685149A54A}"/>
              </a:ext>
            </a:extLst>
          </p:cNvPr>
          <p:cNvCxnSpPr>
            <a:cxnSpLocks/>
            <a:stCxn id="15" idx="5"/>
            <a:endCxn id="24" idx="1"/>
          </p:cNvCxnSpPr>
          <p:nvPr/>
        </p:nvCxnSpPr>
        <p:spPr>
          <a:xfrm>
            <a:off x="3022164" y="4181679"/>
            <a:ext cx="571194" cy="3877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FBB57E-59B2-6392-923E-A85540CA1547}"/>
              </a:ext>
            </a:extLst>
          </p:cNvPr>
          <p:cNvCxnSpPr>
            <a:cxnSpLocks/>
            <a:stCxn id="28" idx="1"/>
            <a:endCxn id="10" idx="5"/>
          </p:cNvCxnSpPr>
          <p:nvPr/>
        </p:nvCxnSpPr>
        <p:spPr>
          <a:xfrm flipH="1" flipV="1">
            <a:off x="5640392" y="2021883"/>
            <a:ext cx="410940" cy="6109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D291C8-B547-76D0-7558-88FA739BE3CC}"/>
              </a:ext>
            </a:extLst>
          </p:cNvPr>
          <p:cNvCxnSpPr>
            <a:cxnSpLocks/>
            <a:stCxn id="8" idx="0"/>
            <a:endCxn id="28" idx="4"/>
          </p:cNvCxnSpPr>
          <p:nvPr/>
        </p:nvCxnSpPr>
        <p:spPr>
          <a:xfrm flipH="1" flipV="1">
            <a:off x="6152757" y="2869996"/>
            <a:ext cx="123024" cy="10744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752B0D-147A-A9DE-5D85-1EF5E13A1C68}"/>
              </a:ext>
            </a:extLst>
          </p:cNvPr>
          <p:cNvCxnSpPr>
            <a:cxnSpLocks/>
            <a:stCxn id="8" idx="7"/>
            <a:endCxn id="17" idx="3"/>
          </p:cNvCxnSpPr>
          <p:nvPr/>
        </p:nvCxnSpPr>
        <p:spPr>
          <a:xfrm flipV="1">
            <a:off x="6377205" y="3527255"/>
            <a:ext cx="1044817" cy="4579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56422F9-222E-1823-92CC-033322B7F371}"/>
              </a:ext>
            </a:extLst>
          </p:cNvPr>
          <p:cNvCxnSpPr>
            <a:cxnSpLocks/>
            <a:stCxn id="22" idx="0"/>
            <a:endCxn id="8" idx="4"/>
          </p:cNvCxnSpPr>
          <p:nvPr/>
        </p:nvCxnSpPr>
        <p:spPr>
          <a:xfrm flipH="1" flipV="1">
            <a:off x="6275781" y="4222377"/>
            <a:ext cx="470050" cy="7703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18C8ED4-E42B-2820-B731-C47B3E926A16}"/>
              </a:ext>
            </a:extLst>
          </p:cNvPr>
          <p:cNvCxnSpPr>
            <a:cxnSpLocks/>
            <a:stCxn id="20" idx="4"/>
            <a:endCxn id="23" idx="0"/>
          </p:cNvCxnSpPr>
          <p:nvPr/>
        </p:nvCxnSpPr>
        <p:spPr>
          <a:xfrm>
            <a:off x="8136438" y="4207909"/>
            <a:ext cx="87673" cy="16040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8F6B5F-7373-A09D-2A7E-EFD2BB70A36A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3423758" y="4806614"/>
            <a:ext cx="271025" cy="8010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F96191-0544-C585-4991-9CA4166E9339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6377205" y="1967655"/>
            <a:ext cx="1615797" cy="20175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24FEDF1-4757-EAF7-8586-5B46C0680DA4}"/>
              </a:ext>
            </a:extLst>
          </p:cNvPr>
          <p:cNvSpPr/>
          <p:nvPr/>
        </p:nvSpPr>
        <p:spPr>
          <a:xfrm>
            <a:off x="3744205" y="3882377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B27F4F-B3BB-69F4-3F51-168DDCB9E0F0}"/>
              </a:ext>
            </a:extLst>
          </p:cNvPr>
          <p:cNvSpPr/>
          <p:nvPr/>
        </p:nvSpPr>
        <p:spPr>
          <a:xfrm>
            <a:off x="5682117" y="1731020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C87229-D38C-68C6-B4B2-7FD11119FFF2}"/>
              </a:ext>
            </a:extLst>
          </p:cNvPr>
          <p:cNvSpPr/>
          <p:nvPr/>
        </p:nvSpPr>
        <p:spPr>
          <a:xfrm>
            <a:off x="7205692" y="2754216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49CD46-45BD-83C7-0E4C-130715205B59}"/>
              </a:ext>
            </a:extLst>
          </p:cNvPr>
          <p:cNvSpPr/>
          <p:nvPr/>
        </p:nvSpPr>
        <p:spPr>
          <a:xfrm>
            <a:off x="7060841" y="4735753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4</a:t>
            </a:r>
          </a:p>
        </p:txBody>
      </p:sp>
    </p:spTree>
    <p:extLst>
      <p:ext uri="{BB962C8B-B14F-4D97-AF65-F5344CB8AC3E}">
        <p14:creationId xmlns:p14="http://schemas.microsoft.com/office/powerpoint/2010/main" val="4157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28B1D-9E76-8079-2596-4394F9AB9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111" y="143287"/>
            <a:ext cx="7747777" cy="6858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13F8989-C335-2FD2-949F-05FEDCE01A0E}"/>
              </a:ext>
            </a:extLst>
          </p:cNvPr>
          <p:cNvSpPr/>
          <p:nvPr/>
        </p:nvSpPr>
        <p:spPr>
          <a:xfrm>
            <a:off x="3427432" y="3186192"/>
            <a:ext cx="83378" cy="935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9DE4276-46D3-6465-3FD8-5D7AE8649E1D}"/>
              </a:ext>
            </a:extLst>
          </p:cNvPr>
          <p:cNvSpPr/>
          <p:nvPr/>
        </p:nvSpPr>
        <p:spPr>
          <a:xfrm>
            <a:off x="4297159" y="2964694"/>
            <a:ext cx="83378" cy="935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1D48AC6-98DB-65BB-C344-35A9F7AF43E4}"/>
              </a:ext>
            </a:extLst>
          </p:cNvPr>
          <p:cNvSpPr/>
          <p:nvPr/>
        </p:nvSpPr>
        <p:spPr>
          <a:xfrm>
            <a:off x="5051003" y="2462192"/>
            <a:ext cx="83378" cy="935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10770D-2F10-ECC9-A82F-CCA149CFC344}"/>
              </a:ext>
            </a:extLst>
          </p:cNvPr>
          <p:cNvSpPr/>
          <p:nvPr/>
        </p:nvSpPr>
        <p:spPr>
          <a:xfrm rot="3980215">
            <a:off x="5324249" y="2028520"/>
            <a:ext cx="1419811" cy="81494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D29EC-C3C8-48F4-5497-BE0913433782}"/>
              </a:ext>
            </a:extLst>
          </p:cNvPr>
          <p:cNvSpPr/>
          <p:nvPr/>
        </p:nvSpPr>
        <p:spPr>
          <a:xfrm rot="3980215">
            <a:off x="4545285" y="2367324"/>
            <a:ext cx="1429146" cy="817397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7C07B-75B2-9972-DA91-2A6DDE27CEF1}"/>
              </a:ext>
            </a:extLst>
          </p:cNvPr>
          <p:cNvSpPr/>
          <p:nvPr/>
        </p:nvSpPr>
        <p:spPr>
          <a:xfrm rot="3980215">
            <a:off x="3741198" y="2697771"/>
            <a:ext cx="1432104" cy="84739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435C9-BB5D-020C-33CB-8FF7D716C932}"/>
              </a:ext>
            </a:extLst>
          </p:cNvPr>
          <p:cNvSpPr/>
          <p:nvPr/>
        </p:nvSpPr>
        <p:spPr>
          <a:xfrm rot="3980215">
            <a:off x="2920706" y="3044115"/>
            <a:ext cx="1438195" cy="8486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451F24-953B-B674-2631-D1D3A3D7F834}"/>
              </a:ext>
            </a:extLst>
          </p:cNvPr>
          <p:cNvSpPr/>
          <p:nvPr/>
        </p:nvSpPr>
        <p:spPr>
          <a:xfrm rot="3980215">
            <a:off x="4082949" y="1195516"/>
            <a:ext cx="1501991" cy="35287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E8EDE-E423-4434-0B49-901BF9665D31}"/>
              </a:ext>
            </a:extLst>
          </p:cNvPr>
          <p:cNvSpPr/>
          <p:nvPr/>
        </p:nvSpPr>
        <p:spPr>
          <a:xfrm rot="3980215">
            <a:off x="4877431" y="2321073"/>
            <a:ext cx="911620" cy="3545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6808A-27D4-BC47-6B82-694902CB1D88}"/>
              </a:ext>
            </a:extLst>
          </p:cNvPr>
          <p:cNvSpPr/>
          <p:nvPr/>
        </p:nvSpPr>
        <p:spPr>
          <a:xfrm rot="3980215">
            <a:off x="4359990" y="4526682"/>
            <a:ext cx="1611501" cy="20951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F262D4-13D0-B9B5-3DBC-E3BAE5B06890}"/>
              </a:ext>
            </a:extLst>
          </p:cNvPr>
          <p:cNvSpPr/>
          <p:nvPr/>
        </p:nvSpPr>
        <p:spPr>
          <a:xfrm>
            <a:off x="6884543" y="2925956"/>
            <a:ext cx="5822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6F5930-9E2B-B891-A27C-36ED48542F3E}"/>
              </a:ext>
            </a:extLst>
          </p:cNvPr>
          <p:cNvSpPr/>
          <p:nvPr/>
        </p:nvSpPr>
        <p:spPr>
          <a:xfrm>
            <a:off x="6432495" y="1755963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C646EF-0519-4523-66CC-16B1383CC52B}"/>
              </a:ext>
            </a:extLst>
          </p:cNvPr>
          <p:cNvSpPr/>
          <p:nvPr/>
        </p:nvSpPr>
        <p:spPr>
          <a:xfrm>
            <a:off x="5882344" y="4313968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59F8AE-E630-3609-7A3E-45A8B07C6C19}"/>
              </a:ext>
            </a:extLst>
          </p:cNvPr>
          <p:cNvSpPr/>
          <p:nvPr/>
        </p:nvSpPr>
        <p:spPr>
          <a:xfrm>
            <a:off x="3459495" y="3092578"/>
            <a:ext cx="5822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7BC276-4ABF-2181-181E-D638ED3B85FD}"/>
              </a:ext>
            </a:extLst>
          </p:cNvPr>
          <p:cNvSpPr/>
          <p:nvPr/>
        </p:nvSpPr>
        <p:spPr>
          <a:xfrm>
            <a:off x="4273529" y="2961366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36B497-B2E9-35B7-B9C7-164CDA571629}"/>
              </a:ext>
            </a:extLst>
          </p:cNvPr>
          <p:cNvSpPr/>
          <p:nvPr/>
        </p:nvSpPr>
        <p:spPr>
          <a:xfrm>
            <a:off x="5065963" y="2600761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B8FA4D-4D8A-0228-4407-6F5B6869DC04}"/>
              </a:ext>
            </a:extLst>
          </p:cNvPr>
          <p:cNvSpPr/>
          <p:nvPr/>
        </p:nvSpPr>
        <p:spPr>
          <a:xfrm>
            <a:off x="5759506" y="2232609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3607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1982513-8572-8B78-EBFB-523CECF4A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6" b="89982" l="8346" r="89971">
                        <a14:foregroundMark x1="15959" y1="38419" x2="40922" y2="26930"/>
                        <a14:foregroundMark x1="40922" y1="26930" x2="22328" y2="32261"/>
                        <a14:foregroundMark x1="22328" y1="32261" x2="18448" y2="35110"/>
                        <a14:foregroundMark x1="30966" y1="27482" x2="67716" y2="9467"/>
                        <a14:foregroundMark x1="67716" y1="9467" x2="64348" y2="16544"/>
                        <a14:foregroundMark x1="64348" y1="16544" x2="46925" y2="23438"/>
                        <a14:foregroundMark x1="15154" y1="35386" x2="9370" y2="38511"/>
                        <a14:foregroundMark x1="9370" y1="38511" x2="5124" y2="43566"/>
                        <a14:foregroundMark x1="5124" y1="43566" x2="8346" y2="51103"/>
                        <a14:foregroundMark x1="8346" y1="51103" x2="39531" y2="83088"/>
                        <a14:foregroundMark x1="39531" y1="83088" x2="47511" y2="78768"/>
                        <a14:foregroundMark x1="37408" y1="64154" x2="36750" y2="46691"/>
                        <a14:foregroundMark x1="36750" y1="46691" x2="41288" y2="40349"/>
                        <a14:foregroundMark x1="41288" y1="40349" x2="47657" y2="39430"/>
                        <a14:foregroundMark x1="47657" y1="39430" x2="52709" y2="34007"/>
                        <a14:foregroundMark x1="52709" y1="34007" x2="58931" y2="34743"/>
                        <a14:foregroundMark x1="58931" y1="34743" x2="65739" y2="33732"/>
                        <a14:foregroundMark x1="65739" y1="33732" x2="68814" y2="30882"/>
                        <a14:foregroundMark x1="71816" y1="20956" x2="83821" y2="39154"/>
                        <a14:foregroundMark x1="83821" y1="39154" x2="83163" y2="46875"/>
                        <a14:foregroundMark x1="83163" y1="46875" x2="78697" y2="51838"/>
                        <a14:foregroundMark x1="78697" y1="51838" x2="58712" y2="55515"/>
                        <a14:foregroundMark x1="58712" y1="55515" x2="61493" y2="47886"/>
                        <a14:foregroundMark x1="61493" y1="47886" x2="68375" y2="47610"/>
                        <a14:foregroundMark x1="68375" y1="47610" x2="73133" y2="54504"/>
                        <a14:foregroundMark x1="73133" y1="54504" x2="67570" y2="52665"/>
                        <a14:foregroundMark x1="67570" y1="52665" x2="70425" y2="40441"/>
                        <a14:foregroundMark x1="70425" y1="40441" x2="75329" y2="35478"/>
                        <a14:foregroundMark x1="75329" y1="35478" x2="74963" y2="38971"/>
                        <a14:foregroundMark x1="72767" y1="21691" x2="70791" y2="14614"/>
                        <a14:foregroundMark x1="70791" y1="14614" x2="70937" y2="7629"/>
                        <a14:foregroundMark x1="76720" y1="6710" x2="84407" y2="3676"/>
                        <a14:foregroundMark x1="55710" y1="22059" x2="29868" y2="38143"/>
                        <a14:foregroundMark x1="29868" y1="38143" x2="28111" y2="45864"/>
                        <a14:foregroundMark x1="28111" y1="45864" x2="30454" y2="53401"/>
                        <a14:foregroundMark x1="30454" y1="53401" x2="38873" y2="58640"/>
                        <a14:foregroundMark x1="38873" y1="58640" x2="45095" y2="58548"/>
                        <a14:foregroundMark x1="45095" y1="58548" x2="48463" y2="51379"/>
                        <a14:foregroundMark x1="48463" y1="51379" x2="50659" y2="58088"/>
                        <a14:foregroundMark x1="50659" y1="58088" x2="50073" y2="65165"/>
                        <a14:foregroundMark x1="50073" y1="65165" x2="45315" y2="69853"/>
                        <a14:foregroundMark x1="45315" y1="69853" x2="67350" y2="58272"/>
                        <a14:foregroundMark x1="67350" y1="58272" x2="55490" y2="73438"/>
                        <a14:foregroundMark x1="55490" y1="73438" x2="49707" y2="76471"/>
                        <a14:foregroundMark x1="49707" y1="76471" x2="66105" y2="70221"/>
                        <a14:foregroundMark x1="66105" y1="70221" x2="84187" y2="56434"/>
                        <a14:foregroundMark x1="84187" y1="56434" x2="65959" y2="71691"/>
                        <a14:foregroundMark x1="65959" y1="71691" x2="58565" y2="75551"/>
                        <a14:foregroundMark x1="58565" y1="75551" x2="43704" y2="78952"/>
                        <a14:foregroundMark x1="43704" y1="78952" x2="36237" y2="85294"/>
                        <a14:foregroundMark x1="48389" y1="85754" x2="87921" y2="60478"/>
                        <a14:foregroundMark x1="69912" y1="57813" x2="57321" y2="51654"/>
                        <a14:foregroundMark x1="57321" y1="51654" x2="52928" y2="46507"/>
                        <a14:foregroundMark x1="52928" y1="46507" x2="57394" y2="41452"/>
                        <a14:foregroundMark x1="57394" y1="41452" x2="63324" y2="45772"/>
                        <a14:foregroundMark x1="63324" y1="45772" x2="65739" y2="61857"/>
                        <a14:foregroundMark x1="65739" y1="61857" x2="60761" y2="71140"/>
                        <a14:foregroundMark x1="60761" y1="71140" x2="54319" y2="70956"/>
                        <a14:foregroundMark x1="54319" y1="70956" x2="49707" y2="61121"/>
                        <a14:foregroundMark x1="49707" y1="61121" x2="50000" y2="53493"/>
                        <a14:foregroundMark x1="50000" y1="53493" x2="54246" y2="58732"/>
                        <a14:foregroundMark x1="54246" y1="58732" x2="46266" y2="62500"/>
                        <a14:foregroundMark x1="46266" y1="62500" x2="42313" y2="54596"/>
                        <a14:foregroundMark x1="42313" y1="54596" x2="39971" y2="63511"/>
                        <a14:foregroundMark x1="39971" y1="63511" x2="41581" y2="71875"/>
                        <a14:foregroundMark x1="41581" y1="71875" x2="35652" y2="69577"/>
                        <a14:foregroundMark x1="35652" y1="69577" x2="45461" y2="42279"/>
                        <a14:foregroundMark x1="45461" y1="42279" x2="51098" y2="46507"/>
                        <a14:foregroundMark x1="51098" y1="46507" x2="54392" y2="61305"/>
                        <a14:foregroundMark x1="64714" y1="24265" x2="60615" y2="32813"/>
                        <a14:foregroundMark x1="60615" y1="32813" x2="58858" y2="42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8540" y="104279"/>
            <a:ext cx="8348471" cy="66494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443912-CC1B-E09B-0014-BD928A7B0E51}"/>
              </a:ext>
            </a:extLst>
          </p:cNvPr>
          <p:cNvSpPr/>
          <p:nvPr/>
        </p:nvSpPr>
        <p:spPr>
          <a:xfrm>
            <a:off x="8129016" y="0"/>
            <a:ext cx="1664208" cy="832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A72DFA-1A9B-A79D-3EE5-9E9B307F7D97}"/>
              </a:ext>
            </a:extLst>
          </p:cNvPr>
          <p:cNvSpPr/>
          <p:nvPr/>
        </p:nvSpPr>
        <p:spPr>
          <a:xfrm rot="20142730">
            <a:off x="4373538" y="4803190"/>
            <a:ext cx="5505755" cy="6492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87B3AB-0844-68B1-FF5F-9F4D5F4B9282}"/>
              </a:ext>
            </a:extLst>
          </p:cNvPr>
          <p:cNvSpPr/>
          <p:nvPr/>
        </p:nvSpPr>
        <p:spPr>
          <a:xfrm rot="20214774">
            <a:off x="2504293" y="2333565"/>
            <a:ext cx="1699652" cy="43064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67E345-FEDB-BE46-92F0-2099C9BADF43}"/>
              </a:ext>
            </a:extLst>
          </p:cNvPr>
          <p:cNvSpPr/>
          <p:nvPr/>
        </p:nvSpPr>
        <p:spPr>
          <a:xfrm rot="14866039">
            <a:off x="4601874" y="-1641115"/>
            <a:ext cx="1699652" cy="53308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72554-C125-EAAE-696D-32DD6DC3EF1A}"/>
              </a:ext>
            </a:extLst>
          </p:cNvPr>
          <p:cNvSpPr/>
          <p:nvPr/>
        </p:nvSpPr>
        <p:spPr>
          <a:xfrm rot="14817281">
            <a:off x="6666899" y="1708081"/>
            <a:ext cx="3749974" cy="11980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5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C4D88-2349-10B1-6386-7D97DA4B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60890">
            <a:off x="2209800" y="209834"/>
            <a:ext cx="7772400" cy="64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46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7F4D6-8F10-8FA9-73D2-287CEBA07A98}"/>
              </a:ext>
            </a:extLst>
          </p:cNvPr>
          <p:cNvSpPr/>
          <p:nvPr/>
        </p:nvSpPr>
        <p:spPr>
          <a:xfrm>
            <a:off x="2490433" y="167281"/>
            <a:ext cx="7296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3A9C5-FF2E-0E8F-18AC-3D897220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33" y="726065"/>
            <a:ext cx="7283824" cy="558314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DEEF956-F470-7C81-88EF-C152EEE381AB}"/>
              </a:ext>
            </a:extLst>
          </p:cNvPr>
          <p:cNvSpPr/>
          <p:nvPr/>
        </p:nvSpPr>
        <p:spPr>
          <a:xfrm>
            <a:off x="6132345" y="3944471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3A48C-A8BB-3FF9-3B9D-A17EF898EB31}"/>
              </a:ext>
            </a:extLst>
          </p:cNvPr>
          <p:cNvSpPr/>
          <p:nvPr/>
        </p:nvSpPr>
        <p:spPr>
          <a:xfrm>
            <a:off x="4169075" y="28587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4AC980-F66C-0479-134E-ABBA3C9874BA}"/>
              </a:ext>
            </a:extLst>
          </p:cNvPr>
          <p:cNvSpPr/>
          <p:nvPr/>
        </p:nvSpPr>
        <p:spPr>
          <a:xfrm>
            <a:off x="5395532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C6237D-8560-22DF-7194-5AF1F7ED4256}"/>
              </a:ext>
            </a:extLst>
          </p:cNvPr>
          <p:cNvSpPr/>
          <p:nvPr/>
        </p:nvSpPr>
        <p:spPr>
          <a:xfrm>
            <a:off x="2858751" y="9283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22147-7FD3-45AE-3C19-8ADBD3464753}"/>
              </a:ext>
            </a:extLst>
          </p:cNvPr>
          <p:cNvSpPr/>
          <p:nvPr/>
        </p:nvSpPr>
        <p:spPr>
          <a:xfrm>
            <a:off x="6556675" y="8856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BEE470-9039-1005-71DD-9AFAAD996FDF}"/>
              </a:ext>
            </a:extLst>
          </p:cNvPr>
          <p:cNvSpPr/>
          <p:nvPr/>
        </p:nvSpPr>
        <p:spPr>
          <a:xfrm>
            <a:off x="65566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C06394-5BB0-26FB-2602-C7FA4357245A}"/>
              </a:ext>
            </a:extLst>
          </p:cNvPr>
          <p:cNvSpPr/>
          <p:nvPr/>
        </p:nvSpPr>
        <p:spPr>
          <a:xfrm>
            <a:off x="7993002" y="182870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2C1EF-A93E-59D5-A0E6-3054588DB7B6}"/>
              </a:ext>
            </a:extLst>
          </p:cNvPr>
          <p:cNvSpPr/>
          <p:nvPr/>
        </p:nvSpPr>
        <p:spPr>
          <a:xfrm>
            <a:off x="2777304" y="394447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01062B-2E39-19F0-12BC-0A14B7EC471A}"/>
              </a:ext>
            </a:extLst>
          </p:cNvPr>
          <p:cNvSpPr/>
          <p:nvPr/>
        </p:nvSpPr>
        <p:spPr>
          <a:xfrm>
            <a:off x="4150583" y="504755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73E31A-20EE-8519-C7EB-C973A62CBF43}"/>
              </a:ext>
            </a:extLst>
          </p:cNvPr>
          <p:cNvSpPr/>
          <p:nvPr/>
        </p:nvSpPr>
        <p:spPr>
          <a:xfrm>
            <a:off x="7380011" y="329004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FB2C2D-580A-83C7-72D9-4D4369623B08}"/>
              </a:ext>
            </a:extLst>
          </p:cNvPr>
          <p:cNvSpPr/>
          <p:nvPr/>
        </p:nvSpPr>
        <p:spPr>
          <a:xfrm>
            <a:off x="7993002" y="393000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F8B50A-9F5E-1D23-098D-1A63372DC727}"/>
              </a:ext>
            </a:extLst>
          </p:cNvPr>
          <p:cNvSpPr/>
          <p:nvPr/>
        </p:nvSpPr>
        <p:spPr>
          <a:xfrm>
            <a:off x="6602395" y="499269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3E88E5-6E13-91B4-350E-66110284ADCE}"/>
              </a:ext>
            </a:extLst>
          </p:cNvPr>
          <p:cNvSpPr/>
          <p:nvPr/>
        </p:nvSpPr>
        <p:spPr>
          <a:xfrm>
            <a:off x="8080675" y="581191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40909D-611F-2C20-713C-1E4D1CFB3CF3}"/>
              </a:ext>
            </a:extLst>
          </p:cNvPr>
          <p:cNvSpPr/>
          <p:nvPr/>
        </p:nvSpPr>
        <p:spPr>
          <a:xfrm>
            <a:off x="3551347" y="4528708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3628AF-E07C-D7B8-B2C5-06CC7FE4CEC0}"/>
              </a:ext>
            </a:extLst>
          </p:cNvPr>
          <p:cNvSpPr/>
          <p:nvPr/>
        </p:nvSpPr>
        <p:spPr>
          <a:xfrm>
            <a:off x="41690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46DF12-05BB-B98E-266D-F98AD4D134D8}"/>
              </a:ext>
            </a:extLst>
          </p:cNvPr>
          <p:cNvSpPr/>
          <p:nvPr/>
        </p:nvSpPr>
        <p:spPr>
          <a:xfrm>
            <a:off x="7978838" y="284468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7449B8-578C-102B-FD76-47A340080E32}"/>
              </a:ext>
            </a:extLst>
          </p:cNvPr>
          <p:cNvSpPr/>
          <p:nvPr/>
        </p:nvSpPr>
        <p:spPr>
          <a:xfrm>
            <a:off x="4415123" y="4207909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D2FB25-CA5C-7C23-2F2D-1F2559A50D47}"/>
              </a:ext>
            </a:extLst>
          </p:cNvPr>
          <p:cNvSpPr/>
          <p:nvPr/>
        </p:nvSpPr>
        <p:spPr>
          <a:xfrm>
            <a:off x="6375474" y="303285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B6E408-96C6-1E2B-22BD-4575D0DE0EF4}"/>
              </a:ext>
            </a:extLst>
          </p:cNvPr>
          <p:cNvSpPr/>
          <p:nvPr/>
        </p:nvSpPr>
        <p:spPr>
          <a:xfrm>
            <a:off x="3567193" y="331076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4B4598-D17A-8C5A-E9AE-1E2210AC1F8A}"/>
              </a:ext>
            </a:extLst>
          </p:cNvPr>
          <p:cNvSpPr/>
          <p:nvPr/>
        </p:nvSpPr>
        <p:spPr>
          <a:xfrm>
            <a:off x="3280322" y="56077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43400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304FD5-DA73-F081-4756-3B2316571C48}"/>
              </a:ext>
            </a:extLst>
          </p:cNvPr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T_logo_RIGHT_KNOCKOUT.eps">
            <a:extLst>
              <a:ext uri="{FF2B5EF4-FFF2-40B4-BE49-F238E27FC236}">
                <a16:creationId xmlns:a16="http://schemas.microsoft.com/office/drawing/2014/main" id="{DA1BE7CF-0027-D1C6-5A56-B07F9EA59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55" y="5472149"/>
            <a:ext cx="1410369" cy="3147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45D624-73A8-7191-0DF5-50FA6DE3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5042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Keywords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ABD56-B12A-3DCD-5373-45FB1E36EB9A}"/>
              </a:ext>
            </a:extLst>
          </p:cNvPr>
          <p:cNvSpPr/>
          <p:nvPr/>
        </p:nvSpPr>
        <p:spPr>
          <a:xfrm>
            <a:off x="1006339" y="2235005"/>
            <a:ext cx="28468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Patrolling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A5D04-3AA3-8E2C-4AC8-697E1480E389}"/>
              </a:ext>
            </a:extLst>
          </p:cNvPr>
          <p:cNvSpPr/>
          <p:nvPr/>
        </p:nvSpPr>
        <p:spPr>
          <a:xfrm>
            <a:off x="591821" y="4084760"/>
            <a:ext cx="83167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Traveling Salesman Problem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CF3803-E55F-C803-26AC-7FC6B702ECC7}"/>
              </a:ext>
            </a:extLst>
          </p:cNvPr>
          <p:cNvSpPr/>
          <p:nvPr/>
        </p:nvSpPr>
        <p:spPr>
          <a:xfrm>
            <a:off x="3306037" y="2962037"/>
            <a:ext cx="5579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Genetic Algorithms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1B5853-766B-54C6-E3F4-D33562E4E01D}"/>
              </a:ext>
            </a:extLst>
          </p:cNvPr>
          <p:cNvSpPr/>
          <p:nvPr/>
        </p:nvSpPr>
        <p:spPr>
          <a:xfrm>
            <a:off x="5599721" y="1873391"/>
            <a:ext cx="43052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Meta-heuristic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81B07-C3D8-5CB2-F9CD-7B6FF20C9683}"/>
              </a:ext>
            </a:extLst>
          </p:cNvPr>
          <p:cNvSpPr/>
          <p:nvPr/>
        </p:nvSpPr>
        <p:spPr>
          <a:xfrm>
            <a:off x="5891176" y="5089771"/>
            <a:ext cx="5579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Discrete Simulation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Police Drones Are Starting to Think for Themselves - The New York Times">
            <a:extLst>
              <a:ext uri="{FF2B5EF4-FFF2-40B4-BE49-F238E27FC236}">
                <a16:creationId xmlns:a16="http://schemas.microsoft.com/office/drawing/2014/main" id="{3EE334B8-6E9E-7FA0-82CF-7152F84E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955" y="190530"/>
            <a:ext cx="2501511" cy="25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33E993-B6A4-B1BB-9606-690330CB42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152" l="10000" r="90000">
                        <a14:foregroundMark x1="18913" y1="44130" x2="43152" y2="42826"/>
                        <a14:foregroundMark x1="55543" y1="45326" x2="47609" y2="47609"/>
                        <a14:foregroundMark x1="47609" y1="47609" x2="55761" y2="45978"/>
                        <a14:foregroundMark x1="55761" y1="45978" x2="49130" y2="40870"/>
                        <a14:foregroundMark x1="49130" y1="40870" x2="32935" y2="37065"/>
                        <a14:foregroundMark x1="32935" y1="37065" x2="16739" y2="40435"/>
                        <a14:foregroundMark x1="16739" y1="40435" x2="22283" y2="44348"/>
                        <a14:foregroundMark x1="14130" y1="46196" x2="12065" y2="40435"/>
                        <a14:foregroundMark x1="59348" y1="43696" x2="59891" y2="42283"/>
                        <a14:foregroundMark x1="42500" y1="39348" x2="35000" y2="35870"/>
                        <a14:foregroundMark x1="35000" y1="35870" x2="20986" y2="37910"/>
                        <a14:foregroundMark x1="33696" y1="36087" x2="27106" y2="35827"/>
                        <a14:foregroundMark x1="31739" y1="34565" x2="33261" y2="34674"/>
                        <a14:foregroundMark x1="20217" y1="39130" x2="17717" y2="39022"/>
                        <a14:foregroundMark x1="19783" y1="38804" x2="18043" y2="39022"/>
                        <a14:foregroundMark x1="25652" y1="36196" x2="20652" y2="37826"/>
                        <a14:foregroundMark x1="17826" y1="38696" x2="17826" y2="38696"/>
                        <a14:foregroundMark x1="27065" y1="72500" x2="27935" y2="89022"/>
                        <a14:foregroundMark x1="27935" y1="89022" x2="35978" y2="90217"/>
                        <a14:foregroundMark x1="35978" y1="90217" x2="52609" y2="89783"/>
                        <a14:foregroundMark x1="52609" y1="89783" x2="60978" y2="90109"/>
                        <a14:foregroundMark x1="60978" y1="90109" x2="68370" y2="89457"/>
                        <a14:foregroundMark x1="72935" y1="90652" x2="67065" y2="91087"/>
                        <a14:foregroundMark x1="63804" y1="93152" x2="64239" y2="92174"/>
                        <a14:foregroundMark x1="63587" y1="83913" x2="37500" y2="77826"/>
                        <a14:foregroundMark x1="37500" y1="77826" x2="45543" y2="75652"/>
                        <a14:foregroundMark x1="45543" y1="75652" x2="38370" y2="79457"/>
                        <a14:foregroundMark x1="38370" y1="79457" x2="47717" y2="78696"/>
                        <a14:foregroundMark x1="47717" y1="78696" x2="51087" y2="78913"/>
                        <a14:foregroundMark x1="33696" y1="75435" x2="50435" y2="79891"/>
                        <a14:foregroundMark x1="50435" y1="79891" x2="56087" y2="79783"/>
                        <a14:foregroundMark x1="63370" y1="77391" x2="69891" y2="82717"/>
                        <a14:foregroundMark x1="69891" y1="82717" x2="72935" y2="83913"/>
                        <a14:foregroundMark x1="68804" y1="81196" x2="70109" y2="82391"/>
                        <a14:foregroundMark x1="28370" y1="70326" x2="28152" y2="73696"/>
                        <a14:foregroundMark x1="45652" y1="72717" x2="30217" y2="73696"/>
                        <a14:foregroundMark x1="50761" y1="72826" x2="53913" y2="73261"/>
                        <a14:foregroundMark x1="49891" y1="72717" x2="46087" y2="72935"/>
                        <a14:backgroundMark x1="24889" y1="35239" x2="32935" y2="32500"/>
                        <a14:backgroundMark x1="18206" y1="37514" x2="19935" y2="36926"/>
                        <a14:backgroundMark x1="32935" y1="32391" x2="32935" y2="32391"/>
                        <a14:backgroundMark x1="41630" y1="70870" x2="48587" y2="70870"/>
                        <a14:backgroundMark x1="48587" y1="70761" x2="48587" y2="70761"/>
                      </a14:backgroundRemoval>
                    </a14:imgEffect>
                  </a14:imgLayer>
                </a14:imgProps>
              </a:ext>
            </a:extLst>
          </a:blip>
          <a:srcRect t="29562"/>
          <a:stretch/>
        </p:blipFill>
        <p:spPr>
          <a:xfrm>
            <a:off x="794710" y="211546"/>
            <a:ext cx="3038894" cy="21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45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7F4D6-8F10-8FA9-73D2-287CEBA07A98}"/>
              </a:ext>
            </a:extLst>
          </p:cNvPr>
          <p:cNvSpPr/>
          <p:nvPr/>
        </p:nvSpPr>
        <p:spPr>
          <a:xfrm>
            <a:off x="2490433" y="167281"/>
            <a:ext cx="7296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3A9C5-FF2E-0E8F-18AC-3D897220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33" y="726065"/>
            <a:ext cx="7283824" cy="558314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DEEF956-F470-7C81-88EF-C152EEE381AB}"/>
              </a:ext>
            </a:extLst>
          </p:cNvPr>
          <p:cNvSpPr/>
          <p:nvPr/>
        </p:nvSpPr>
        <p:spPr>
          <a:xfrm>
            <a:off x="6132345" y="3944471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3A48C-A8BB-3FF9-3B9D-A17EF898EB31}"/>
              </a:ext>
            </a:extLst>
          </p:cNvPr>
          <p:cNvSpPr/>
          <p:nvPr/>
        </p:nvSpPr>
        <p:spPr>
          <a:xfrm>
            <a:off x="4169075" y="28587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4AC980-F66C-0479-134E-ABBA3C9874BA}"/>
              </a:ext>
            </a:extLst>
          </p:cNvPr>
          <p:cNvSpPr/>
          <p:nvPr/>
        </p:nvSpPr>
        <p:spPr>
          <a:xfrm>
            <a:off x="5395532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C6237D-8560-22DF-7194-5AF1F7ED4256}"/>
              </a:ext>
            </a:extLst>
          </p:cNvPr>
          <p:cNvSpPr/>
          <p:nvPr/>
        </p:nvSpPr>
        <p:spPr>
          <a:xfrm>
            <a:off x="2858751" y="9283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22147-7FD3-45AE-3C19-8ADBD3464753}"/>
              </a:ext>
            </a:extLst>
          </p:cNvPr>
          <p:cNvSpPr/>
          <p:nvPr/>
        </p:nvSpPr>
        <p:spPr>
          <a:xfrm>
            <a:off x="6556675" y="8856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BEE470-9039-1005-71DD-9AFAAD996FDF}"/>
              </a:ext>
            </a:extLst>
          </p:cNvPr>
          <p:cNvSpPr/>
          <p:nvPr/>
        </p:nvSpPr>
        <p:spPr>
          <a:xfrm>
            <a:off x="65566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C06394-5BB0-26FB-2602-C7FA4357245A}"/>
              </a:ext>
            </a:extLst>
          </p:cNvPr>
          <p:cNvSpPr/>
          <p:nvPr/>
        </p:nvSpPr>
        <p:spPr>
          <a:xfrm>
            <a:off x="7993002" y="182870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2C1EF-A93E-59D5-A0E6-3054588DB7B6}"/>
              </a:ext>
            </a:extLst>
          </p:cNvPr>
          <p:cNvSpPr/>
          <p:nvPr/>
        </p:nvSpPr>
        <p:spPr>
          <a:xfrm>
            <a:off x="2777304" y="394447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01062B-2E39-19F0-12BC-0A14B7EC471A}"/>
              </a:ext>
            </a:extLst>
          </p:cNvPr>
          <p:cNvSpPr/>
          <p:nvPr/>
        </p:nvSpPr>
        <p:spPr>
          <a:xfrm>
            <a:off x="4150583" y="504755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73E31A-20EE-8519-C7EB-C973A62CBF43}"/>
              </a:ext>
            </a:extLst>
          </p:cNvPr>
          <p:cNvSpPr/>
          <p:nvPr/>
        </p:nvSpPr>
        <p:spPr>
          <a:xfrm>
            <a:off x="7380011" y="329004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FB2C2D-580A-83C7-72D9-4D4369623B08}"/>
              </a:ext>
            </a:extLst>
          </p:cNvPr>
          <p:cNvSpPr/>
          <p:nvPr/>
        </p:nvSpPr>
        <p:spPr>
          <a:xfrm>
            <a:off x="7993002" y="393000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F8B50A-9F5E-1D23-098D-1A63372DC727}"/>
              </a:ext>
            </a:extLst>
          </p:cNvPr>
          <p:cNvSpPr/>
          <p:nvPr/>
        </p:nvSpPr>
        <p:spPr>
          <a:xfrm>
            <a:off x="6602395" y="499269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3E88E5-6E13-91B4-350E-66110284ADCE}"/>
              </a:ext>
            </a:extLst>
          </p:cNvPr>
          <p:cNvSpPr/>
          <p:nvPr/>
        </p:nvSpPr>
        <p:spPr>
          <a:xfrm>
            <a:off x="8080675" y="581191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40909D-611F-2C20-713C-1E4D1CFB3CF3}"/>
              </a:ext>
            </a:extLst>
          </p:cNvPr>
          <p:cNvSpPr/>
          <p:nvPr/>
        </p:nvSpPr>
        <p:spPr>
          <a:xfrm>
            <a:off x="3551347" y="4528708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3628AF-E07C-D7B8-B2C5-06CC7FE4CEC0}"/>
              </a:ext>
            </a:extLst>
          </p:cNvPr>
          <p:cNvSpPr/>
          <p:nvPr/>
        </p:nvSpPr>
        <p:spPr>
          <a:xfrm>
            <a:off x="41690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46DF12-05BB-B98E-266D-F98AD4D134D8}"/>
              </a:ext>
            </a:extLst>
          </p:cNvPr>
          <p:cNvSpPr/>
          <p:nvPr/>
        </p:nvSpPr>
        <p:spPr>
          <a:xfrm>
            <a:off x="7978838" y="284468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7449B8-578C-102B-FD76-47A340080E32}"/>
              </a:ext>
            </a:extLst>
          </p:cNvPr>
          <p:cNvSpPr/>
          <p:nvPr/>
        </p:nvSpPr>
        <p:spPr>
          <a:xfrm>
            <a:off x="4415123" y="4207909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D2FB25-CA5C-7C23-2F2D-1F2559A50D47}"/>
              </a:ext>
            </a:extLst>
          </p:cNvPr>
          <p:cNvSpPr/>
          <p:nvPr/>
        </p:nvSpPr>
        <p:spPr>
          <a:xfrm>
            <a:off x="6375474" y="303285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B6E408-96C6-1E2B-22BD-4575D0DE0EF4}"/>
              </a:ext>
            </a:extLst>
          </p:cNvPr>
          <p:cNvSpPr/>
          <p:nvPr/>
        </p:nvSpPr>
        <p:spPr>
          <a:xfrm>
            <a:off x="3567193" y="331076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4B4598-D17A-8C5A-E9AE-1E2210AC1F8A}"/>
              </a:ext>
            </a:extLst>
          </p:cNvPr>
          <p:cNvSpPr/>
          <p:nvPr/>
        </p:nvSpPr>
        <p:spPr>
          <a:xfrm>
            <a:off x="3280322" y="56077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F9AF06-FD7A-B3AC-BDE2-7F8DDA6BE902}"/>
              </a:ext>
            </a:extLst>
          </p:cNvPr>
          <p:cNvCxnSpPr>
            <a:cxnSpLocks/>
          </p:cNvCxnSpPr>
          <p:nvPr/>
        </p:nvCxnSpPr>
        <p:spPr>
          <a:xfrm>
            <a:off x="2926080" y="1224526"/>
            <a:ext cx="0" cy="68114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18BD9-BC21-5AF7-6DC1-1C6F140B2FDB}"/>
              </a:ext>
            </a:extLst>
          </p:cNvPr>
          <p:cNvCxnSpPr>
            <a:cxnSpLocks/>
            <a:stCxn id="25" idx="2"/>
          </p:cNvCxnSpPr>
          <p:nvPr/>
        </p:nvCxnSpPr>
        <p:spPr>
          <a:xfrm flipH="1" flipV="1">
            <a:off x="2926080" y="1905667"/>
            <a:ext cx="1242995" cy="179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39490D-FA54-A24A-D6A8-BDD99B8119E2}"/>
              </a:ext>
            </a:extLst>
          </p:cNvPr>
          <p:cNvCxnSpPr>
            <a:cxnSpLocks/>
          </p:cNvCxnSpPr>
          <p:nvPr/>
        </p:nvCxnSpPr>
        <p:spPr>
          <a:xfrm flipH="1" flipV="1">
            <a:off x="4485676" y="1909482"/>
            <a:ext cx="909856" cy="141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044661-D689-99AA-E3BC-8D68487D455C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5682403" y="1923628"/>
            <a:ext cx="8742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FDED86-48C3-6739-DB94-00AC362ABC97}"/>
              </a:ext>
            </a:extLst>
          </p:cNvPr>
          <p:cNvCxnSpPr>
            <a:cxnSpLocks/>
            <a:stCxn id="9" idx="0"/>
            <a:endCxn id="25" idx="4"/>
          </p:cNvCxnSpPr>
          <p:nvPr/>
        </p:nvCxnSpPr>
        <p:spPr>
          <a:xfrm flipV="1">
            <a:off x="4312511" y="2062581"/>
            <a:ext cx="0" cy="796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D9C4F2-8D7A-2514-9B50-FEBFC7B130C3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V="1">
            <a:off x="4294019" y="3136638"/>
            <a:ext cx="18492" cy="191091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9244D4-7C8B-C04F-A4FC-6EBBA256807D}"/>
              </a:ext>
            </a:extLst>
          </p:cNvPr>
          <p:cNvCxnSpPr>
            <a:cxnSpLocks/>
          </p:cNvCxnSpPr>
          <p:nvPr/>
        </p:nvCxnSpPr>
        <p:spPr>
          <a:xfrm flipH="1">
            <a:off x="4310594" y="4257751"/>
            <a:ext cx="1465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02CD64-9552-EF8C-FC49-51ECD5E1FA5D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6843546" y="1923628"/>
            <a:ext cx="1149456" cy="440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E4A0AB0-513D-0538-0565-1CBDED60F940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6700111" y="1163506"/>
            <a:ext cx="0" cy="6211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ADE53D-0FCB-EA8F-F2F5-0E8ECF043A03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158421" y="1024553"/>
            <a:ext cx="339825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8EA1F7-4669-DB29-C11C-72B7348AA227}"/>
              </a:ext>
            </a:extLst>
          </p:cNvPr>
          <p:cNvCxnSpPr>
            <a:cxnSpLocks/>
          </p:cNvCxnSpPr>
          <p:nvPr/>
        </p:nvCxnSpPr>
        <p:spPr>
          <a:xfrm>
            <a:off x="3064175" y="4101712"/>
            <a:ext cx="30681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0ECE22-95FB-4066-2013-CCB584D3256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19216" y="4068956"/>
            <a:ext cx="1573786" cy="32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6C5B13-CF39-AAF5-E0EF-13D8C913B73C}"/>
              </a:ext>
            </a:extLst>
          </p:cNvPr>
          <p:cNvCxnSpPr>
            <a:cxnSpLocks/>
          </p:cNvCxnSpPr>
          <p:nvPr/>
        </p:nvCxnSpPr>
        <p:spPr>
          <a:xfrm>
            <a:off x="6745830" y="5278658"/>
            <a:ext cx="0" cy="8111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33EEAB-A7CE-E8EF-FBD5-54F28A0E2749}"/>
              </a:ext>
            </a:extLst>
          </p:cNvPr>
          <p:cNvCxnSpPr>
            <a:cxnSpLocks/>
          </p:cNvCxnSpPr>
          <p:nvPr/>
        </p:nvCxnSpPr>
        <p:spPr>
          <a:xfrm flipH="1">
            <a:off x="3479179" y="6012630"/>
            <a:ext cx="4601496" cy="18711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86A12E1-153C-3C28-D1CA-8E6E78668973}"/>
              </a:ext>
            </a:extLst>
          </p:cNvPr>
          <p:cNvCxnSpPr>
            <a:cxnSpLocks/>
          </p:cNvCxnSpPr>
          <p:nvPr/>
        </p:nvCxnSpPr>
        <p:spPr>
          <a:xfrm flipH="1" flipV="1">
            <a:off x="3470383" y="5906434"/>
            <a:ext cx="8796" cy="2982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9B0C27-3AE5-DAB3-D96B-5350C4149E51}"/>
              </a:ext>
            </a:extLst>
          </p:cNvPr>
          <p:cNvCxnSpPr>
            <a:cxnSpLocks/>
          </p:cNvCxnSpPr>
          <p:nvPr/>
        </p:nvCxnSpPr>
        <p:spPr>
          <a:xfrm flipH="1" flipV="1">
            <a:off x="4294469" y="5336296"/>
            <a:ext cx="16125" cy="826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056CBA-D524-4991-B6E2-C264E8F1481A}"/>
              </a:ext>
            </a:extLst>
          </p:cNvPr>
          <p:cNvCxnSpPr>
            <a:cxnSpLocks/>
          </p:cNvCxnSpPr>
          <p:nvPr/>
        </p:nvCxnSpPr>
        <p:spPr>
          <a:xfrm flipH="1">
            <a:off x="3854064" y="4668202"/>
            <a:ext cx="4399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916BC0-A691-A039-74B5-C2976B3B8235}"/>
              </a:ext>
            </a:extLst>
          </p:cNvPr>
          <p:cNvCxnSpPr>
            <a:cxnSpLocks/>
          </p:cNvCxnSpPr>
          <p:nvPr/>
        </p:nvCxnSpPr>
        <p:spPr>
          <a:xfrm flipH="1">
            <a:off x="3854064" y="3400950"/>
            <a:ext cx="4399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661353E-B377-E0CD-94B0-A7A821EC7037}"/>
              </a:ext>
            </a:extLst>
          </p:cNvPr>
          <p:cNvCxnSpPr>
            <a:cxnSpLocks/>
          </p:cNvCxnSpPr>
          <p:nvPr/>
        </p:nvCxnSpPr>
        <p:spPr>
          <a:xfrm flipV="1">
            <a:off x="4485676" y="2976192"/>
            <a:ext cx="3493162" cy="32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63534E-3000-E7F9-92FB-183DD0208486}"/>
              </a:ext>
            </a:extLst>
          </p:cNvPr>
          <p:cNvCxnSpPr>
            <a:cxnSpLocks/>
          </p:cNvCxnSpPr>
          <p:nvPr/>
        </p:nvCxnSpPr>
        <p:spPr>
          <a:xfrm flipH="1">
            <a:off x="7666882" y="3444318"/>
            <a:ext cx="4399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E3664FC-766F-54B2-2C4A-8F068701B173}"/>
              </a:ext>
            </a:extLst>
          </p:cNvPr>
          <p:cNvCxnSpPr>
            <a:cxnSpLocks/>
          </p:cNvCxnSpPr>
          <p:nvPr/>
        </p:nvCxnSpPr>
        <p:spPr>
          <a:xfrm>
            <a:off x="8122273" y="3112056"/>
            <a:ext cx="0" cy="8111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82846C4-8360-676F-879D-9C1FAF5BFAD4}"/>
              </a:ext>
            </a:extLst>
          </p:cNvPr>
          <p:cNvCxnSpPr>
            <a:cxnSpLocks/>
          </p:cNvCxnSpPr>
          <p:nvPr/>
        </p:nvCxnSpPr>
        <p:spPr>
          <a:xfrm flipH="1">
            <a:off x="6232257" y="3171810"/>
            <a:ext cx="1320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1237ACC-FE63-CA76-06FD-A2D0AC4027BC}"/>
              </a:ext>
            </a:extLst>
          </p:cNvPr>
          <p:cNvCxnSpPr>
            <a:cxnSpLocks/>
          </p:cNvCxnSpPr>
          <p:nvPr/>
        </p:nvCxnSpPr>
        <p:spPr>
          <a:xfrm>
            <a:off x="6232257" y="3183087"/>
            <a:ext cx="0" cy="3345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3405329-7655-799E-0CB0-8A3314008A67}"/>
              </a:ext>
            </a:extLst>
          </p:cNvPr>
          <p:cNvCxnSpPr>
            <a:cxnSpLocks/>
          </p:cNvCxnSpPr>
          <p:nvPr/>
        </p:nvCxnSpPr>
        <p:spPr>
          <a:xfrm flipH="1" flipV="1">
            <a:off x="6243464" y="3514448"/>
            <a:ext cx="456646" cy="3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AB33127-B382-1036-DE4E-C9013408CC4E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6700110" y="2062581"/>
            <a:ext cx="1" cy="14550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AF812E3-3F3F-09AE-3728-2F8827698E88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920740" y="1914647"/>
            <a:ext cx="0" cy="20298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D270B6B-16AD-ED52-C6A5-AD77852BAC3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455946" y="5131645"/>
            <a:ext cx="2146449" cy="548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D80139-3972-7A51-F88E-574CC305002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122055" y="2120206"/>
            <a:ext cx="219" cy="7244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35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7F4D6-8F10-8FA9-73D2-287CEBA07A98}"/>
              </a:ext>
            </a:extLst>
          </p:cNvPr>
          <p:cNvSpPr/>
          <p:nvPr/>
        </p:nvSpPr>
        <p:spPr>
          <a:xfrm>
            <a:off x="2490433" y="167281"/>
            <a:ext cx="7296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EEF956-F470-7C81-88EF-C152EEE381AB}"/>
              </a:ext>
            </a:extLst>
          </p:cNvPr>
          <p:cNvSpPr/>
          <p:nvPr/>
        </p:nvSpPr>
        <p:spPr>
          <a:xfrm>
            <a:off x="6132345" y="3944471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3A48C-A8BB-3FF9-3B9D-A17EF898EB31}"/>
              </a:ext>
            </a:extLst>
          </p:cNvPr>
          <p:cNvSpPr/>
          <p:nvPr/>
        </p:nvSpPr>
        <p:spPr>
          <a:xfrm>
            <a:off x="4169075" y="28587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4AC980-F66C-0479-134E-ABBA3C9874BA}"/>
              </a:ext>
            </a:extLst>
          </p:cNvPr>
          <p:cNvSpPr/>
          <p:nvPr/>
        </p:nvSpPr>
        <p:spPr>
          <a:xfrm>
            <a:off x="5395532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C6237D-8560-22DF-7194-5AF1F7ED4256}"/>
              </a:ext>
            </a:extLst>
          </p:cNvPr>
          <p:cNvSpPr/>
          <p:nvPr/>
        </p:nvSpPr>
        <p:spPr>
          <a:xfrm>
            <a:off x="2858751" y="9283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22147-7FD3-45AE-3C19-8ADBD3464753}"/>
              </a:ext>
            </a:extLst>
          </p:cNvPr>
          <p:cNvSpPr/>
          <p:nvPr/>
        </p:nvSpPr>
        <p:spPr>
          <a:xfrm>
            <a:off x="6556675" y="8856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BEE470-9039-1005-71DD-9AFAAD996FDF}"/>
              </a:ext>
            </a:extLst>
          </p:cNvPr>
          <p:cNvSpPr/>
          <p:nvPr/>
        </p:nvSpPr>
        <p:spPr>
          <a:xfrm>
            <a:off x="65566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C06394-5BB0-26FB-2602-C7FA4357245A}"/>
              </a:ext>
            </a:extLst>
          </p:cNvPr>
          <p:cNvSpPr/>
          <p:nvPr/>
        </p:nvSpPr>
        <p:spPr>
          <a:xfrm>
            <a:off x="7993002" y="182870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2C1EF-A93E-59D5-A0E6-3054588DB7B6}"/>
              </a:ext>
            </a:extLst>
          </p:cNvPr>
          <p:cNvSpPr/>
          <p:nvPr/>
        </p:nvSpPr>
        <p:spPr>
          <a:xfrm>
            <a:off x="2777304" y="394447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01062B-2E39-19F0-12BC-0A14B7EC471A}"/>
              </a:ext>
            </a:extLst>
          </p:cNvPr>
          <p:cNvSpPr/>
          <p:nvPr/>
        </p:nvSpPr>
        <p:spPr>
          <a:xfrm>
            <a:off x="4150583" y="504755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73E31A-20EE-8519-C7EB-C973A62CBF43}"/>
              </a:ext>
            </a:extLst>
          </p:cNvPr>
          <p:cNvSpPr/>
          <p:nvPr/>
        </p:nvSpPr>
        <p:spPr>
          <a:xfrm>
            <a:off x="7380011" y="329004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FB2C2D-580A-83C7-72D9-4D4369623B08}"/>
              </a:ext>
            </a:extLst>
          </p:cNvPr>
          <p:cNvSpPr/>
          <p:nvPr/>
        </p:nvSpPr>
        <p:spPr>
          <a:xfrm>
            <a:off x="7993002" y="393000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F8B50A-9F5E-1D23-098D-1A63372DC727}"/>
              </a:ext>
            </a:extLst>
          </p:cNvPr>
          <p:cNvSpPr/>
          <p:nvPr/>
        </p:nvSpPr>
        <p:spPr>
          <a:xfrm>
            <a:off x="6602395" y="499269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3E88E5-6E13-91B4-350E-66110284ADCE}"/>
              </a:ext>
            </a:extLst>
          </p:cNvPr>
          <p:cNvSpPr/>
          <p:nvPr/>
        </p:nvSpPr>
        <p:spPr>
          <a:xfrm>
            <a:off x="8080675" y="581191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40909D-611F-2C20-713C-1E4D1CFB3CF3}"/>
              </a:ext>
            </a:extLst>
          </p:cNvPr>
          <p:cNvSpPr/>
          <p:nvPr/>
        </p:nvSpPr>
        <p:spPr>
          <a:xfrm>
            <a:off x="3551347" y="4528708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3628AF-E07C-D7B8-B2C5-06CC7FE4CEC0}"/>
              </a:ext>
            </a:extLst>
          </p:cNvPr>
          <p:cNvSpPr/>
          <p:nvPr/>
        </p:nvSpPr>
        <p:spPr>
          <a:xfrm>
            <a:off x="41690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46DF12-05BB-B98E-266D-F98AD4D134D8}"/>
              </a:ext>
            </a:extLst>
          </p:cNvPr>
          <p:cNvSpPr/>
          <p:nvPr/>
        </p:nvSpPr>
        <p:spPr>
          <a:xfrm>
            <a:off x="7978838" y="284468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7449B8-578C-102B-FD76-47A340080E32}"/>
              </a:ext>
            </a:extLst>
          </p:cNvPr>
          <p:cNvSpPr/>
          <p:nvPr/>
        </p:nvSpPr>
        <p:spPr>
          <a:xfrm>
            <a:off x="4560340" y="366396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D2FB25-CA5C-7C23-2F2D-1F2559A50D47}"/>
              </a:ext>
            </a:extLst>
          </p:cNvPr>
          <p:cNvSpPr/>
          <p:nvPr/>
        </p:nvSpPr>
        <p:spPr>
          <a:xfrm>
            <a:off x="6009321" y="259209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B6E408-96C6-1E2B-22BD-4575D0DE0EF4}"/>
              </a:ext>
            </a:extLst>
          </p:cNvPr>
          <p:cNvSpPr/>
          <p:nvPr/>
        </p:nvSpPr>
        <p:spPr>
          <a:xfrm>
            <a:off x="3567193" y="331076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4B4598-D17A-8C5A-E9AE-1E2210AC1F8A}"/>
              </a:ext>
            </a:extLst>
          </p:cNvPr>
          <p:cNvSpPr/>
          <p:nvPr/>
        </p:nvSpPr>
        <p:spPr>
          <a:xfrm>
            <a:off x="3280322" y="56077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18BD9-BC21-5AF7-6DC1-1C6F140B2FDB}"/>
              </a:ext>
            </a:extLst>
          </p:cNvPr>
          <p:cNvCxnSpPr>
            <a:cxnSpLocks/>
            <a:stCxn id="25" idx="1"/>
            <a:endCxn id="11" idx="5"/>
          </p:cNvCxnSpPr>
          <p:nvPr/>
        </p:nvCxnSpPr>
        <p:spPr>
          <a:xfrm flipH="1" flipV="1">
            <a:off x="3103611" y="1165540"/>
            <a:ext cx="1107475" cy="6598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044661-D689-99AA-E3BC-8D68487D455C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5682403" y="1923628"/>
            <a:ext cx="8742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FDED86-48C3-6739-DB94-00AC362ABC97}"/>
              </a:ext>
            </a:extLst>
          </p:cNvPr>
          <p:cNvCxnSpPr>
            <a:cxnSpLocks/>
            <a:stCxn id="9" idx="0"/>
            <a:endCxn id="25" idx="4"/>
          </p:cNvCxnSpPr>
          <p:nvPr/>
        </p:nvCxnSpPr>
        <p:spPr>
          <a:xfrm flipV="1">
            <a:off x="4312511" y="2062581"/>
            <a:ext cx="0" cy="796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9244D4-7C8B-C04F-A4FC-6EBBA256807D}"/>
              </a:ext>
            </a:extLst>
          </p:cNvPr>
          <p:cNvCxnSpPr>
            <a:cxnSpLocks/>
            <a:stCxn id="27" idx="3"/>
            <a:endCxn id="24" idx="7"/>
          </p:cNvCxnSpPr>
          <p:nvPr/>
        </p:nvCxnSpPr>
        <p:spPr>
          <a:xfrm flipH="1">
            <a:off x="3796207" y="3901173"/>
            <a:ext cx="806144" cy="6682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02CD64-9552-EF8C-FC49-51ECD5E1FA5D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6843546" y="1923628"/>
            <a:ext cx="1149456" cy="440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E4A0AB0-513D-0538-0565-1CBDED60F940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6700111" y="1163506"/>
            <a:ext cx="0" cy="6211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0ECE22-95FB-4066-2013-CCB584D3256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19216" y="4068956"/>
            <a:ext cx="1573786" cy="32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6C5B13-CF39-AAF5-E0EF-13D8C913B73C}"/>
              </a:ext>
            </a:extLst>
          </p:cNvPr>
          <p:cNvCxnSpPr>
            <a:cxnSpLocks/>
            <a:stCxn id="22" idx="5"/>
            <a:endCxn id="23" idx="2"/>
          </p:cNvCxnSpPr>
          <p:nvPr/>
        </p:nvCxnSpPr>
        <p:spPr>
          <a:xfrm>
            <a:off x="6847255" y="5229900"/>
            <a:ext cx="1233420" cy="7209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86A12E1-153C-3C28-D1CA-8E6E78668973}"/>
              </a:ext>
            </a:extLst>
          </p:cNvPr>
          <p:cNvCxnSpPr>
            <a:cxnSpLocks/>
            <a:stCxn id="16" idx="2"/>
            <a:endCxn id="31" idx="7"/>
          </p:cNvCxnSpPr>
          <p:nvPr/>
        </p:nvCxnSpPr>
        <p:spPr>
          <a:xfrm flipH="1">
            <a:off x="3525182" y="5186509"/>
            <a:ext cx="625401" cy="4618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056CBA-D524-4991-B6E2-C264E8F1481A}"/>
              </a:ext>
            </a:extLst>
          </p:cNvPr>
          <p:cNvCxnSpPr>
            <a:cxnSpLocks/>
            <a:stCxn id="16" idx="1"/>
            <a:endCxn id="24" idx="5"/>
          </p:cNvCxnSpPr>
          <p:nvPr/>
        </p:nvCxnSpPr>
        <p:spPr>
          <a:xfrm flipH="1" flipV="1">
            <a:off x="3796207" y="4765916"/>
            <a:ext cx="396387" cy="3223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916BC0-A691-A039-74B5-C2976B3B8235}"/>
              </a:ext>
            </a:extLst>
          </p:cNvPr>
          <p:cNvCxnSpPr>
            <a:cxnSpLocks/>
            <a:stCxn id="9" idx="3"/>
            <a:endCxn id="30" idx="7"/>
          </p:cNvCxnSpPr>
          <p:nvPr/>
        </p:nvCxnSpPr>
        <p:spPr>
          <a:xfrm flipH="1">
            <a:off x="3812053" y="3095940"/>
            <a:ext cx="399033" cy="2555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63534E-3000-E7F9-92FB-183DD0208486}"/>
              </a:ext>
            </a:extLst>
          </p:cNvPr>
          <p:cNvCxnSpPr>
            <a:cxnSpLocks/>
            <a:stCxn id="26" idx="4"/>
            <a:endCxn id="20" idx="0"/>
          </p:cNvCxnSpPr>
          <p:nvPr/>
        </p:nvCxnSpPr>
        <p:spPr>
          <a:xfrm>
            <a:off x="8122274" y="3122589"/>
            <a:ext cx="14164" cy="8074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D270B6B-16AD-ED52-C6A5-AD77852BAC3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455946" y="5131645"/>
            <a:ext cx="2146449" cy="548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D80139-3972-7A51-F88E-574CC305002D}"/>
              </a:ext>
            </a:extLst>
          </p:cNvPr>
          <p:cNvCxnSpPr>
            <a:cxnSpLocks/>
            <a:stCxn id="14" idx="4"/>
            <a:endCxn id="26" idx="0"/>
          </p:cNvCxnSpPr>
          <p:nvPr/>
        </p:nvCxnSpPr>
        <p:spPr>
          <a:xfrm flipH="1">
            <a:off x="8122274" y="2106608"/>
            <a:ext cx="14164" cy="738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59DFC7-A56C-A830-E0C0-DDBD0C9FF5CC}"/>
              </a:ext>
            </a:extLst>
          </p:cNvPr>
          <p:cNvCxnSpPr>
            <a:cxnSpLocks/>
            <a:stCxn id="15" idx="0"/>
            <a:endCxn id="11" idx="4"/>
          </p:cNvCxnSpPr>
          <p:nvPr/>
        </p:nvCxnSpPr>
        <p:spPr>
          <a:xfrm flipV="1">
            <a:off x="2920740" y="1206238"/>
            <a:ext cx="81447" cy="27382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C51CB5-82A3-533C-5845-66DC4A1189A8}"/>
              </a:ext>
            </a:extLst>
          </p:cNvPr>
          <p:cNvCxnSpPr>
            <a:cxnSpLocks/>
            <a:stCxn id="13" idx="3"/>
            <a:endCxn id="28" idx="7"/>
          </p:cNvCxnSpPr>
          <p:nvPr/>
        </p:nvCxnSpPr>
        <p:spPr>
          <a:xfrm flipH="1">
            <a:off x="6254181" y="2021883"/>
            <a:ext cx="344505" cy="6109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31A057-637C-4139-8571-70E2FD7E1018}"/>
              </a:ext>
            </a:extLst>
          </p:cNvPr>
          <p:cNvCxnSpPr>
            <a:cxnSpLocks/>
            <a:stCxn id="9" idx="5"/>
            <a:endCxn id="27" idx="0"/>
          </p:cNvCxnSpPr>
          <p:nvPr/>
        </p:nvCxnSpPr>
        <p:spPr>
          <a:xfrm>
            <a:off x="4413935" y="3095940"/>
            <a:ext cx="289841" cy="5680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96999B-F6B5-BB1D-249C-699A5FDA488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373740" y="4181679"/>
            <a:ext cx="1800616" cy="91835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F69200-4782-3492-C184-5896AD8C27BF}"/>
              </a:ext>
            </a:extLst>
          </p:cNvPr>
          <p:cNvCxnSpPr>
            <a:cxnSpLocks/>
            <a:stCxn id="14" idx="3"/>
            <a:endCxn id="17" idx="0"/>
          </p:cNvCxnSpPr>
          <p:nvPr/>
        </p:nvCxnSpPr>
        <p:spPr>
          <a:xfrm flipH="1">
            <a:off x="7523447" y="2065910"/>
            <a:ext cx="511566" cy="12241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A8C2F08-B1CD-A17E-29D5-45F16149085C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08086" y="3547971"/>
            <a:ext cx="601118" cy="4809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FA57821-8520-9310-1910-8B7DF466F6B0}"/>
              </a:ext>
            </a:extLst>
          </p:cNvPr>
          <p:cNvCxnSpPr>
            <a:cxnSpLocks/>
            <a:stCxn id="30" idx="5"/>
            <a:endCxn id="27" idx="1"/>
          </p:cNvCxnSpPr>
          <p:nvPr/>
        </p:nvCxnSpPr>
        <p:spPr>
          <a:xfrm>
            <a:off x="3812053" y="3547971"/>
            <a:ext cx="790298" cy="1566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60A92AD-6CA1-85EA-FB1D-28E51BC04289}"/>
              </a:ext>
            </a:extLst>
          </p:cNvPr>
          <p:cNvCxnSpPr>
            <a:cxnSpLocks/>
            <a:stCxn id="27" idx="6"/>
            <a:endCxn id="8" idx="2"/>
          </p:cNvCxnSpPr>
          <p:nvPr/>
        </p:nvCxnSpPr>
        <p:spPr>
          <a:xfrm>
            <a:off x="4847211" y="3802918"/>
            <a:ext cx="1285134" cy="2805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599DE41-F4ED-71F9-0517-E5D2C39ACF2A}"/>
              </a:ext>
            </a:extLst>
          </p:cNvPr>
          <p:cNvCxnSpPr>
            <a:cxnSpLocks/>
            <a:stCxn id="17" idx="2"/>
            <a:endCxn id="28" idx="5"/>
          </p:cNvCxnSpPr>
          <p:nvPr/>
        </p:nvCxnSpPr>
        <p:spPr>
          <a:xfrm flipH="1" flipV="1">
            <a:off x="6254181" y="2829298"/>
            <a:ext cx="1125830" cy="5997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1EDB851-F417-ECEC-6F18-9C6B9DABCE6C}"/>
              </a:ext>
            </a:extLst>
          </p:cNvPr>
          <p:cNvCxnSpPr>
            <a:cxnSpLocks/>
            <a:stCxn id="12" idx="2"/>
            <a:endCxn id="10" idx="7"/>
          </p:cNvCxnSpPr>
          <p:nvPr/>
        </p:nvCxnSpPr>
        <p:spPr>
          <a:xfrm flipH="1">
            <a:off x="5640392" y="1024553"/>
            <a:ext cx="916283" cy="8008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B69C30-4A10-A0EF-ECD3-40F9A5A5C324}"/>
              </a:ext>
            </a:extLst>
          </p:cNvPr>
          <p:cNvCxnSpPr>
            <a:cxnSpLocks/>
            <a:stCxn id="14" idx="1"/>
            <a:endCxn id="12" idx="5"/>
          </p:cNvCxnSpPr>
          <p:nvPr/>
        </p:nvCxnSpPr>
        <p:spPr>
          <a:xfrm flipH="1" flipV="1">
            <a:off x="6801535" y="1122808"/>
            <a:ext cx="1233478" cy="746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2DB64F-13A0-A18E-A57E-651DA579BFFD}"/>
              </a:ext>
            </a:extLst>
          </p:cNvPr>
          <p:cNvCxnSpPr>
            <a:cxnSpLocks/>
            <a:stCxn id="17" idx="1"/>
            <a:endCxn id="13" idx="5"/>
          </p:cNvCxnSpPr>
          <p:nvPr/>
        </p:nvCxnSpPr>
        <p:spPr>
          <a:xfrm flipH="1" flipV="1">
            <a:off x="6801535" y="2021883"/>
            <a:ext cx="620487" cy="13088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3880E8B-E23A-EA4F-27E4-37F553F723EA}"/>
              </a:ext>
            </a:extLst>
          </p:cNvPr>
          <p:cNvCxnSpPr>
            <a:cxnSpLocks/>
            <a:stCxn id="17" idx="7"/>
            <a:endCxn id="26" idx="3"/>
          </p:cNvCxnSpPr>
          <p:nvPr/>
        </p:nvCxnSpPr>
        <p:spPr>
          <a:xfrm flipV="1">
            <a:off x="7624871" y="3081891"/>
            <a:ext cx="395978" cy="2488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F76AA5A-86A7-8E48-E705-69DD31D3D0B1}"/>
              </a:ext>
            </a:extLst>
          </p:cNvPr>
          <p:cNvCxnSpPr>
            <a:cxnSpLocks/>
            <a:stCxn id="9" idx="6"/>
            <a:endCxn id="28" idx="2"/>
          </p:cNvCxnSpPr>
          <p:nvPr/>
        </p:nvCxnSpPr>
        <p:spPr>
          <a:xfrm flipV="1">
            <a:off x="4455946" y="2731043"/>
            <a:ext cx="1553375" cy="2666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7A083E8-3AD6-3C8C-15C5-ACF128977368}"/>
              </a:ext>
            </a:extLst>
          </p:cNvPr>
          <p:cNvCxnSpPr>
            <a:cxnSpLocks/>
            <a:stCxn id="25" idx="6"/>
            <a:endCxn id="10" idx="2"/>
          </p:cNvCxnSpPr>
          <p:nvPr/>
        </p:nvCxnSpPr>
        <p:spPr>
          <a:xfrm>
            <a:off x="4455946" y="1923628"/>
            <a:ext cx="93958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AB41454-FDCC-7F87-741E-28685149A54A}"/>
              </a:ext>
            </a:extLst>
          </p:cNvPr>
          <p:cNvCxnSpPr>
            <a:cxnSpLocks/>
            <a:stCxn id="15" idx="5"/>
            <a:endCxn id="24" idx="1"/>
          </p:cNvCxnSpPr>
          <p:nvPr/>
        </p:nvCxnSpPr>
        <p:spPr>
          <a:xfrm>
            <a:off x="3022164" y="4181679"/>
            <a:ext cx="571194" cy="3877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9673412-C0E0-5F12-E8B4-9DF14CE66586}"/>
              </a:ext>
            </a:extLst>
          </p:cNvPr>
          <p:cNvCxnSpPr>
            <a:cxnSpLocks/>
            <a:stCxn id="9" idx="4"/>
            <a:endCxn id="24" idx="0"/>
          </p:cNvCxnSpPr>
          <p:nvPr/>
        </p:nvCxnSpPr>
        <p:spPr>
          <a:xfrm flipH="1">
            <a:off x="3694783" y="3136638"/>
            <a:ext cx="617728" cy="13920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9C120CB-8A2A-612B-909A-1F568E76FAD1}"/>
              </a:ext>
            </a:extLst>
          </p:cNvPr>
          <p:cNvCxnSpPr>
            <a:cxnSpLocks/>
            <a:stCxn id="11" idx="4"/>
            <a:endCxn id="30" idx="1"/>
          </p:cNvCxnSpPr>
          <p:nvPr/>
        </p:nvCxnSpPr>
        <p:spPr>
          <a:xfrm>
            <a:off x="3002187" y="1206238"/>
            <a:ext cx="607017" cy="21452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FBB57E-59B2-6392-923E-A85540CA1547}"/>
              </a:ext>
            </a:extLst>
          </p:cNvPr>
          <p:cNvCxnSpPr>
            <a:cxnSpLocks/>
            <a:stCxn id="28" idx="1"/>
            <a:endCxn id="10" idx="5"/>
          </p:cNvCxnSpPr>
          <p:nvPr/>
        </p:nvCxnSpPr>
        <p:spPr>
          <a:xfrm flipH="1" flipV="1">
            <a:off x="5640392" y="2021883"/>
            <a:ext cx="410940" cy="6109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D291C8-B547-76D0-7558-88FA739BE3CC}"/>
              </a:ext>
            </a:extLst>
          </p:cNvPr>
          <p:cNvCxnSpPr>
            <a:cxnSpLocks/>
            <a:stCxn id="8" idx="0"/>
            <a:endCxn id="28" idx="4"/>
          </p:cNvCxnSpPr>
          <p:nvPr/>
        </p:nvCxnSpPr>
        <p:spPr>
          <a:xfrm flipH="1" flipV="1">
            <a:off x="6152757" y="2869996"/>
            <a:ext cx="123024" cy="10744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752B0D-147A-A9DE-5D85-1EF5E13A1C68}"/>
              </a:ext>
            </a:extLst>
          </p:cNvPr>
          <p:cNvCxnSpPr>
            <a:cxnSpLocks/>
            <a:stCxn id="8" idx="7"/>
            <a:endCxn id="17" idx="3"/>
          </p:cNvCxnSpPr>
          <p:nvPr/>
        </p:nvCxnSpPr>
        <p:spPr>
          <a:xfrm flipV="1">
            <a:off x="6377205" y="3527255"/>
            <a:ext cx="1044817" cy="4579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56422F9-222E-1823-92CC-033322B7F371}"/>
              </a:ext>
            </a:extLst>
          </p:cNvPr>
          <p:cNvCxnSpPr>
            <a:cxnSpLocks/>
            <a:stCxn id="22" idx="0"/>
            <a:endCxn id="8" idx="4"/>
          </p:cNvCxnSpPr>
          <p:nvPr/>
        </p:nvCxnSpPr>
        <p:spPr>
          <a:xfrm flipH="1" flipV="1">
            <a:off x="6275781" y="4222377"/>
            <a:ext cx="470050" cy="7703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18C8ED4-E42B-2820-B731-C47B3E926A16}"/>
              </a:ext>
            </a:extLst>
          </p:cNvPr>
          <p:cNvCxnSpPr>
            <a:cxnSpLocks/>
            <a:stCxn id="20" idx="4"/>
            <a:endCxn id="23" idx="0"/>
          </p:cNvCxnSpPr>
          <p:nvPr/>
        </p:nvCxnSpPr>
        <p:spPr>
          <a:xfrm>
            <a:off x="8136438" y="4207909"/>
            <a:ext cx="87673" cy="16040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8F6B5F-7373-A09D-2A7E-EFD2BB70A36A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3423758" y="4806614"/>
            <a:ext cx="271025" cy="8010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57CAE41-73CA-7C6B-9C29-890A67BD01DC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4413935" y="2021883"/>
            <a:ext cx="1023608" cy="87754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D73AE1B-4466-4AA5-019B-963EEB5E408B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3710629" y="2021883"/>
            <a:ext cx="500457" cy="12888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1B0FC82-19FD-91CD-F15B-2D1244350C52}"/>
              </a:ext>
            </a:extLst>
          </p:cNvPr>
          <p:cNvCxnSpPr>
            <a:cxnSpLocks/>
            <a:stCxn id="12" idx="1"/>
            <a:endCxn id="11" idx="6"/>
          </p:cNvCxnSpPr>
          <p:nvPr/>
        </p:nvCxnSpPr>
        <p:spPr>
          <a:xfrm flipH="1">
            <a:off x="3145622" y="926298"/>
            <a:ext cx="3453064" cy="1409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1B5AAE8-24A5-F759-BE42-8A2353818193}"/>
              </a:ext>
            </a:extLst>
          </p:cNvPr>
          <p:cNvCxnSpPr>
            <a:cxnSpLocks/>
            <a:stCxn id="28" idx="3"/>
            <a:endCxn id="27" idx="7"/>
          </p:cNvCxnSpPr>
          <p:nvPr/>
        </p:nvCxnSpPr>
        <p:spPr>
          <a:xfrm flipH="1">
            <a:off x="4805200" y="2829298"/>
            <a:ext cx="1246132" cy="8753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9F71175-71DC-8AD3-4B66-44885CED6BF1}"/>
              </a:ext>
            </a:extLst>
          </p:cNvPr>
          <p:cNvCxnSpPr>
            <a:cxnSpLocks/>
            <a:stCxn id="27" idx="4"/>
            <a:endCxn id="16" idx="0"/>
          </p:cNvCxnSpPr>
          <p:nvPr/>
        </p:nvCxnSpPr>
        <p:spPr>
          <a:xfrm flipH="1">
            <a:off x="4294019" y="3941871"/>
            <a:ext cx="409757" cy="11056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9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7F4D6-8F10-8FA9-73D2-287CEBA07A98}"/>
              </a:ext>
            </a:extLst>
          </p:cNvPr>
          <p:cNvSpPr/>
          <p:nvPr/>
        </p:nvSpPr>
        <p:spPr>
          <a:xfrm>
            <a:off x="656481" y="381864"/>
            <a:ext cx="7296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EEF956-F470-7C81-88EF-C152EEE381AB}"/>
              </a:ext>
            </a:extLst>
          </p:cNvPr>
          <p:cNvSpPr/>
          <p:nvPr/>
        </p:nvSpPr>
        <p:spPr>
          <a:xfrm>
            <a:off x="6132345" y="3944471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33A48C-A8BB-3FF9-3B9D-A17EF898EB31}"/>
              </a:ext>
            </a:extLst>
          </p:cNvPr>
          <p:cNvSpPr/>
          <p:nvPr/>
        </p:nvSpPr>
        <p:spPr>
          <a:xfrm>
            <a:off x="4169075" y="28587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4AC980-F66C-0479-134E-ABBA3C9874BA}"/>
              </a:ext>
            </a:extLst>
          </p:cNvPr>
          <p:cNvSpPr/>
          <p:nvPr/>
        </p:nvSpPr>
        <p:spPr>
          <a:xfrm>
            <a:off x="5395532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C6237D-8560-22DF-7194-5AF1F7ED4256}"/>
              </a:ext>
            </a:extLst>
          </p:cNvPr>
          <p:cNvSpPr/>
          <p:nvPr/>
        </p:nvSpPr>
        <p:spPr>
          <a:xfrm>
            <a:off x="2858751" y="9283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22147-7FD3-45AE-3C19-8ADBD3464753}"/>
              </a:ext>
            </a:extLst>
          </p:cNvPr>
          <p:cNvSpPr/>
          <p:nvPr/>
        </p:nvSpPr>
        <p:spPr>
          <a:xfrm>
            <a:off x="6556675" y="8856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BEE470-9039-1005-71DD-9AFAAD996FDF}"/>
              </a:ext>
            </a:extLst>
          </p:cNvPr>
          <p:cNvSpPr/>
          <p:nvPr/>
        </p:nvSpPr>
        <p:spPr>
          <a:xfrm>
            <a:off x="65566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C06394-5BB0-26FB-2602-C7FA4357245A}"/>
              </a:ext>
            </a:extLst>
          </p:cNvPr>
          <p:cNvSpPr/>
          <p:nvPr/>
        </p:nvSpPr>
        <p:spPr>
          <a:xfrm>
            <a:off x="7993002" y="182870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2C1EF-A93E-59D5-A0E6-3054588DB7B6}"/>
              </a:ext>
            </a:extLst>
          </p:cNvPr>
          <p:cNvSpPr/>
          <p:nvPr/>
        </p:nvSpPr>
        <p:spPr>
          <a:xfrm>
            <a:off x="2777304" y="394447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01062B-2E39-19F0-12BC-0A14B7EC471A}"/>
              </a:ext>
            </a:extLst>
          </p:cNvPr>
          <p:cNvSpPr/>
          <p:nvPr/>
        </p:nvSpPr>
        <p:spPr>
          <a:xfrm>
            <a:off x="4150583" y="504755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73E31A-20EE-8519-C7EB-C973A62CBF43}"/>
              </a:ext>
            </a:extLst>
          </p:cNvPr>
          <p:cNvSpPr/>
          <p:nvPr/>
        </p:nvSpPr>
        <p:spPr>
          <a:xfrm>
            <a:off x="7380011" y="329004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FB2C2D-580A-83C7-72D9-4D4369623B08}"/>
              </a:ext>
            </a:extLst>
          </p:cNvPr>
          <p:cNvSpPr/>
          <p:nvPr/>
        </p:nvSpPr>
        <p:spPr>
          <a:xfrm>
            <a:off x="7993002" y="393000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F8B50A-9F5E-1D23-098D-1A63372DC727}"/>
              </a:ext>
            </a:extLst>
          </p:cNvPr>
          <p:cNvSpPr/>
          <p:nvPr/>
        </p:nvSpPr>
        <p:spPr>
          <a:xfrm>
            <a:off x="6602395" y="499269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3E88E5-6E13-91B4-350E-66110284ADCE}"/>
              </a:ext>
            </a:extLst>
          </p:cNvPr>
          <p:cNvSpPr/>
          <p:nvPr/>
        </p:nvSpPr>
        <p:spPr>
          <a:xfrm>
            <a:off x="8080675" y="581191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40909D-611F-2C20-713C-1E4D1CFB3CF3}"/>
              </a:ext>
            </a:extLst>
          </p:cNvPr>
          <p:cNvSpPr/>
          <p:nvPr/>
        </p:nvSpPr>
        <p:spPr>
          <a:xfrm>
            <a:off x="3551347" y="4528708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3628AF-E07C-D7B8-B2C5-06CC7FE4CEC0}"/>
              </a:ext>
            </a:extLst>
          </p:cNvPr>
          <p:cNvSpPr/>
          <p:nvPr/>
        </p:nvSpPr>
        <p:spPr>
          <a:xfrm>
            <a:off x="41690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46DF12-05BB-B98E-266D-F98AD4D134D8}"/>
              </a:ext>
            </a:extLst>
          </p:cNvPr>
          <p:cNvSpPr/>
          <p:nvPr/>
        </p:nvSpPr>
        <p:spPr>
          <a:xfrm>
            <a:off x="7978838" y="284468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7449B8-578C-102B-FD76-47A340080E32}"/>
              </a:ext>
            </a:extLst>
          </p:cNvPr>
          <p:cNvSpPr/>
          <p:nvPr/>
        </p:nvSpPr>
        <p:spPr>
          <a:xfrm>
            <a:off x="4560340" y="366396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D2FB25-CA5C-7C23-2F2D-1F2559A50D47}"/>
              </a:ext>
            </a:extLst>
          </p:cNvPr>
          <p:cNvSpPr/>
          <p:nvPr/>
        </p:nvSpPr>
        <p:spPr>
          <a:xfrm>
            <a:off x="6009321" y="259209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B6E408-96C6-1E2B-22BD-4575D0DE0EF4}"/>
              </a:ext>
            </a:extLst>
          </p:cNvPr>
          <p:cNvSpPr/>
          <p:nvPr/>
        </p:nvSpPr>
        <p:spPr>
          <a:xfrm>
            <a:off x="3567193" y="331076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4B4598-D17A-8C5A-E9AE-1E2210AC1F8A}"/>
              </a:ext>
            </a:extLst>
          </p:cNvPr>
          <p:cNvSpPr/>
          <p:nvPr/>
        </p:nvSpPr>
        <p:spPr>
          <a:xfrm>
            <a:off x="3280322" y="56077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A18BD9-BC21-5AF7-6DC1-1C6F140B2FDB}"/>
              </a:ext>
            </a:extLst>
          </p:cNvPr>
          <p:cNvCxnSpPr>
            <a:cxnSpLocks/>
            <a:stCxn id="25" idx="1"/>
            <a:endCxn id="11" idx="5"/>
          </p:cNvCxnSpPr>
          <p:nvPr/>
        </p:nvCxnSpPr>
        <p:spPr>
          <a:xfrm flipH="1" flipV="1">
            <a:off x="3103611" y="1165540"/>
            <a:ext cx="1107475" cy="6598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FDED86-48C3-6739-DB94-00AC362ABC97}"/>
              </a:ext>
            </a:extLst>
          </p:cNvPr>
          <p:cNvCxnSpPr>
            <a:cxnSpLocks/>
            <a:stCxn id="9" idx="0"/>
            <a:endCxn id="25" idx="4"/>
          </p:cNvCxnSpPr>
          <p:nvPr/>
        </p:nvCxnSpPr>
        <p:spPr>
          <a:xfrm flipV="1">
            <a:off x="4312511" y="2062581"/>
            <a:ext cx="0" cy="796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0ECE22-95FB-4066-2013-CCB584D3256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419216" y="4068956"/>
            <a:ext cx="1573786" cy="327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6C5B13-CF39-AAF5-E0EF-13D8C913B73C}"/>
              </a:ext>
            </a:extLst>
          </p:cNvPr>
          <p:cNvCxnSpPr>
            <a:cxnSpLocks/>
            <a:stCxn id="22" idx="5"/>
            <a:endCxn id="23" idx="2"/>
          </p:cNvCxnSpPr>
          <p:nvPr/>
        </p:nvCxnSpPr>
        <p:spPr>
          <a:xfrm>
            <a:off x="6847255" y="5229900"/>
            <a:ext cx="1233420" cy="7209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86A12E1-153C-3C28-D1CA-8E6E78668973}"/>
              </a:ext>
            </a:extLst>
          </p:cNvPr>
          <p:cNvCxnSpPr>
            <a:cxnSpLocks/>
            <a:stCxn id="16" idx="2"/>
            <a:endCxn id="31" idx="7"/>
          </p:cNvCxnSpPr>
          <p:nvPr/>
        </p:nvCxnSpPr>
        <p:spPr>
          <a:xfrm flipH="1">
            <a:off x="3525182" y="5186509"/>
            <a:ext cx="625401" cy="4618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916BC0-A691-A039-74B5-C2976B3B8235}"/>
              </a:ext>
            </a:extLst>
          </p:cNvPr>
          <p:cNvCxnSpPr>
            <a:cxnSpLocks/>
            <a:stCxn id="9" idx="3"/>
            <a:endCxn id="30" idx="7"/>
          </p:cNvCxnSpPr>
          <p:nvPr/>
        </p:nvCxnSpPr>
        <p:spPr>
          <a:xfrm flipH="1">
            <a:off x="3812053" y="3095940"/>
            <a:ext cx="399033" cy="2555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D80139-3972-7A51-F88E-574CC305002D}"/>
              </a:ext>
            </a:extLst>
          </p:cNvPr>
          <p:cNvCxnSpPr>
            <a:cxnSpLocks/>
            <a:stCxn id="14" idx="4"/>
            <a:endCxn id="26" idx="0"/>
          </p:cNvCxnSpPr>
          <p:nvPr/>
        </p:nvCxnSpPr>
        <p:spPr>
          <a:xfrm flipH="1">
            <a:off x="8122274" y="2106608"/>
            <a:ext cx="14164" cy="7380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59DFC7-A56C-A830-E0C0-DDBD0C9FF5CC}"/>
              </a:ext>
            </a:extLst>
          </p:cNvPr>
          <p:cNvCxnSpPr>
            <a:cxnSpLocks/>
            <a:stCxn id="15" idx="0"/>
            <a:endCxn id="11" idx="4"/>
          </p:cNvCxnSpPr>
          <p:nvPr/>
        </p:nvCxnSpPr>
        <p:spPr>
          <a:xfrm flipV="1">
            <a:off x="2920740" y="1206238"/>
            <a:ext cx="81447" cy="27382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96999B-F6B5-BB1D-249C-699A5FDA488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4373740" y="4181679"/>
            <a:ext cx="1800616" cy="91835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F69200-4782-3492-C184-5896AD8C27BF}"/>
              </a:ext>
            </a:extLst>
          </p:cNvPr>
          <p:cNvCxnSpPr>
            <a:cxnSpLocks/>
            <a:stCxn id="13" idx="4"/>
            <a:endCxn id="8" idx="0"/>
          </p:cNvCxnSpPr>
          <p:nvPr/>
        </p:nvCxnSpPr>
        <p:spPr>
          <a:xfrm flipH="1">
            <a:off x="6275781" y="2062581"/>
            <a:ext cx="424330" cy="18818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FA57821-8520-9310-1910-8B7DF466F6B0}"/>
              </a:ext>
            </a:extLst>
          </p:cNvPr>
          <p:cNvCxnSpPr>
            <a:cxnSpLocks/>
            <a:stCxn id="30" idx="5"/>
            <a:endCxn id="27" idx="1"/>
          </p:cNvCxnSpPr>
          <p:nvPr/>
        </p:nvCxnSpPr>
        <p:spPr>
          <a:xfrm>
            <a:off x="3812053" y="3547971"/>
            <a:ext cx="790298" cy="1566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60A92AD-6CA1-85EA-FB1D-28E51BC04289}"/>
              </a:ext>
            </a:extLst>
          </p:cNvPr>
          <p:cNvCxnSpPr>
            <a:cxnSpLocks/>
            <a:stCxn id="27" idx="6"/>
            <a:endCxn id="8" idx="2"/>
          </p:cNvCxnSpPr>
          <p:nvPr/>
        </p:nvCxnSpPr>
        <p:spPr>
          <a:xfrm>
            <a:off x="4847211" y="3802918"/>
            <a:ext cx="1285134" cy="2805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1EDB851-F417-ECEC-6F18-9C6B9DABCE6C}"/>
              </a:ext>
            </a:extLst>
          </p:cNvPr>
          <p:cNvCxnSpPr>
            <a:cxnSpLocks/>
            <a:stCxn id="12" idx="2"/>
            <a:endCxn id="10" idx="7"/>
          </p:cNvCxnSpPr>
          <p:nvPr/>
        </p:nvCxnSpPr>
        <p:spPr>
          <a:xfrm flipH="1">
            <a:off x="5640392" y="1024553"/>
            <a:ext cx="916283" cy="8008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B69C30-4A10-A0EF-ECD3-40F9A5A5C324}"/>
              </a:ext>
            </a:extLst>
          </p:cNvPr>
          <p:cNvCxnSpPr>
            <a:cxnSpLocks/>
            <a:stCxn id="13" idx="0"/>
            <a:endCxn id="12" idx="5"/>
          </p:cNvCxnSpPr>
          <p:nvPr/>
        </p:nvCxnSpPr>
        <p:spPr>
          <a:xfrm flipV="1">
            <a:off x="6700111" y="1122808"/>
            <a:ext cx="101424" cy="6618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3880E8B-E23A-EA4F-27E4-37F553F723EA}"/>
              </a:ext>
            </a:extLst>
          </p:cNvPr>
          <p:cNvCxnSpPr>
            <a:cxnSpLocks/>
            <a:stCxn id="17" idx="7"/>
            <a:endCxn id="26" idx="3"/>
          </p:cNvCxnSpPr>
          <p:nvPr/>
        </p:nvCxnSpPr>
        <p:spPr>
          <a:xfrm flipV="1">
            <a:off x="7624871" y="3081891"/>
            <a:ext cx="395978" cy="24885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AB41454-FDCC-7F87-741E-28685149A54A}"/>
              </a:ext>
            </a:extLst>
          </p:cNvPr>
          <p:cNvCxnSpPr>
            <a:cxnSpLocks/>
            <a:stCxn id="15" idx="5"/>
            <a:endCxn id="24" idx="1"/>
          </p:cNvCxnSpPr>
          <p:nvPr/>
        </p:nvCxnSpPr>
        <p:spPr>
          <a:xfrm>
            <a:off x="3022164" y="4181679"/>
            <a:ext cx="571194" cy="3877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FBB57E-59B2-6392-923E-A85540CA1547}"/>
              </a:ext>
            </a:extLst>
          </p:cNvPr>
          <p:cNvCxnSpPr>
            <a:cxnSpLocks/>
            <a:stCxn id="28" idx="1"/>
            <a:endCxn id="10" idx="5"/>
          </p:cNvCxnSpPr>
          <p:nvPr/>
        </p:nvCxnSpPr>
        <p:spPr>
          <a:xfrm flipH="1" flipV="1">
            <a:off x="5640392" y="2021883"/>
            <a:ext cx="410940" cy="6109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D291C8-B547-76D0-7558-88FA739BE3CC}"/>
              </a:ext>
            </a:extLst>
          </p:cNvPr>
          <p:cNvCxnSpPr>
            <a:cxnSpLocks/>
            <a:stCxn id="8" idx="0"/>
            <a:endCxn id="28" idx="4"/>
          </p:cNvCxnSpPr>
          <p:nvPr/>
        </p:nvCxnSpPr>
        <p:spPr>
          <a:xfrm flipH="1" flipV="1">
            <a:off x="6152757" y="2869996"/>
            <a:ext cx="123024" cy="10744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752B0D-147A-A9DE-5D85-1EF5E13A1C68}"/>
              </a:ext>
            </a:extLst>
          </p:cNvPr>
          <p:cNvCxnSpPr>
            <a:cxnSpLocks/>
            <a:stCxn id="8" idx="7"/>
            <a:endCxn id="17" idx="3"/>
          </p:cNvCxnSpPr>
          <p:nvPr/>
        </p:nvCxnSpPr>
        <p:spPr>
          <a:xfrm flipV="1">
            <a:off x="6377205" y="3527255"/>
            <a:ext cx="1044817" cy="4579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56422F9-222E-1823-92CC-033322B7F371}"/>
              </a:ext>
            </a:extLst>
          </p:cNvPr>
          <p:cNvCxnSpPr>
            <a:cxnSpLocks/>
            <a:stCxn id="22" idx="0"/>
            <a:endCxn id="8" idx="4"/>
          </p:cNvCxnSpPr>
          <p:nvPr/>
        </p:nvCxnSpPr>
        <p:spPr>
          <a:xfrm flipH="1" flipV="1">
            <a:off x="6275781" y="4222377"/>
            <a:ext cx="470050" cy="7703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18C8ED4-E42B-2820-B731-C47B3E926A16}"/>
              </a:ext>
            </a:extLst>
          </p:cNvPr>
          <p:cNvCxnSpPr>
            <a:cxnSpLocks/>
            <a:stCxn id="20" idx="4"/>
            <a:endCxn id="23" idx="0"/>
          </p:cNvCxnSpPr>
          <p:nvPr/>
        </p:nvCxnSpPr>
        <p:spPr>
          <a:xfrm>
            <a:off x="8136438" y="4207909"/>
            <a:ext cx="87673" cy="16040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8F6B5F-7373-A09D-2A7E-EFD2BB70A36A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3423758" y="4806614"/>
            <a:ext cx="271025" cy="8010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F96191-0544-C585-4991-9CA4166E9339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6377205" y="1967655"/>
            <a:ext cx="1615797" cy="20175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24FEDF1-4757-EAF7-8586-5B46C0680DA4}"/>
              </a:ext>
            </a:extLst>
          </p:cNvPr>
          <p:cNvSpPr/>
          <p:nvPr/>
        </p:nvSpPr>
        <p:spPr>
          <a:xfrm>
            <a:off x="3744205" y="3882377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B27F4F-B3BB-69F4-3F51-168DDCB9E0F0}"/>
              </a:ext>
            </a:extLst>
          </p:cNvPr>
          <p:cNvSpPr/>
          <p:nvPr/>
        </p:nvSpPr>
        <p:spPr>
          <a:xfrm>
            <a:off x="5682117" y="1731020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C87229-D38C-68C6-B4B2-7FD11119FFF2}"/>
              </a:ext>
            </a:extLst>
          </p:cNvPr>
          <p:cNvSpPr/>
          <p:nvPr/>
        </p:nvSpPr>
        <p:spPr>
          <a:xfrm>
            <a:off x="7205692" y="2754216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49CD46-45BD-83C7-0E4C-130715205B59}"/>
              </a:ext>
            </a:extLst>
          </p:cNvPr>
          <p:cNvSpPr/>
          <p:nvPr/>
        </p:nvSpPr>
        <p:spPr>
          <a:xfrm>
            <a:off x="7060841" y="4735753"/>
            <a:ext cx="806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 4</a:t>
            </a:r>
          </a:p>
        </p:txBody>
      </p:sp>
    </p:spTree>
    <p:extLst>
      <p:ext uri="{BB962C8B-B14F-4D97-AF65-F5344CB8AC3E}">
        <p14:creationId xmlns:p14="http://schemas.microsoft.com/office/powerpoint/2010/main" val="508279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10C8-1CE3-7BC2-901B-6A6E49A6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811C4-9701-6432-8EAB-E6BB34841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0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304FD5-DA73-F081-4756-3B2316571C48}"/>
              </a:ext>
            </a:extLst>
          </p:cNvPr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T_logo_RIGHT_KNOCKOUT.eps">
            <a:extLst>
              <a:ext uri="{FF2B5EF4-FFF2-40B4-BE49-F238E27FC236}">
                <a16:creationId xmlns:a16="http://schemas.microsoft.com/office/drawing/2014/main" id="{DA1BE7CF-0027-D1C6-5A56-B07F9EA59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55" y="5472149"/>
            <a:ext cx="1410369" cy="3147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45D624-73A8-7191-0DF5-50FA6DE3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5042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Background and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149C7-F1FA-B282-F525-195F8A71D759}"/>
              </a:ext>
            </a:extLst>
          </p:cNvPr>
          <p:cNvSpPr txBox="1"/>
          <p:nvPr/>
        </p:nvSpPr>
        <p:spPr>
          <a:xfrm>
            <a:off x="1147315" y="977969"/>
            <a:ext cx="37524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Overview:</a:t>
            </a:r>
          </a:p>
          <a:p>
            <a:r>
              <a:rPr lang="en-US" dirty="0"/>
              <a:t>We propose a new technique to optimize Knoxville patrolling by employing Micro Aerial Vehicles (MAVs) to detect Activities of Interest (AOIs) in designated Points of Interest (POIs).</a:t>
            </a:r>
          </a:p>
          <a:p>
            <a:endParaRPr lang="en-US" dirty="0"/>
          </a:p>
          <a:p>
            <a:r>
              <a:rPr lang="en-US" b="1" dirty="0"/>
              <a:t>Aim:</a:t>
            </a:r>
          </a:p>
          <a:p>
            <a:r>
              <a:rPr lang="en-US" dirty="0"/>
              <a:t>Capitalize on the potential of lightweight micro-air vehicles (MAVs),  outfitted with advanced high-resolution cameras to proactively detect and monitor activities of interest (AOIs) in a busy metropolitan area and perform route scheduling via </a:t>
            </a:r>
            <a:r>
              <a:rPr lang="en-US" dirty="0" err="1"/>
              <a:t>mTSP</a:t>
            </a:r>
            <a:r>
              <a:rPr lang="en-US" dirty="0"/>
              <a:t> and vehicle dispatch.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085CF-D0E2-E401-5A76-F8D4A6EA60B2}"/>
              </a:ext>
            </a:extLst>
          </p:cNvPr>
          <p:cNvSpPr txBox="1"/>
          <p:nvPr/>
        </p:nvSpPr>
        <p:spPr>
          <a:xfrm>
            <a:off x="6096000" y="1362974"/>
            <a:ext cx="51959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Motivation:</a:t>
            </a:r>
          </a:p>
          <a:p>
            <a:r>
              <a:rPr lang="en-US" dirty="0"/>
              <a:t>This novel technique answers the demand for effective metropolitan monitoring and vehicle dispatch.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How:</a:t>
            </a:r>
          </a:p>
          <a:p>
            <a:r>
              <a:rPr lang="en-US" dirty="0"/>
              <a:t>We build a collaborative system where MAVs work together to cover a bigger area effectively. We denote a mesh system to join work multiple agents in a Traveling Salesman Problem (</a:t>
            </a:r>
            <a:r>
              <a:rPr lang="en-US" dirty="0" err="1"/>
              <a:t>mTSP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pic>
        <p:nvPicPr>
          <p:cNvPr id="4" name="Picture 2" descr="Police Drones Are Starting to Think for Themselves - The New York Times">
            <a:extLst>
              <a:ext uri="{FF2B5EF4-FFF2-40B4-BE49-F238E27FC236}">
                <a16:creationId xmlns:a16="http://schemas.microsoft.com/office/drawing/2014/main" id="{A83ADE34-578B-76FC-0273-AC053E07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72" y="4378169"/>
            <a:ext cx="2501511" cy="25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44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304FD5-DA73-F081-4756-3B2316571C48}"/>
              </a:ext>
            </a:extLst>
          </p:cNvPr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T_logo_RIGHT_KNOCKOUT.eps">
            <a:extLst>
              <a:ext uri="{FF2B5EF4-FFF2-40B4-BE49-F238E27FC236}">
                <a16:creationId xmlns:a16="http://schemas.microsoft.com/office/drawing/2014/main" id="{DA1BE7CF-0027-D1C6-5A56-B07F9EA59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55" y="5472149"/>
            <a:ext cx="1410369" cy="3147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45D624-73A8-7191-0DF5-50FA6DE3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952" y="325249"/>
            <a:ext cx="3973413" cy="841399"/>
          </a:xfrm>
        </p:spPr>
        <p:txBody>
          <a:bodyPr>
            <a:normAutofit fontScale="90000"/>
          </a:bodyPr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Novel Contribution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149C7-F1FA-B282-F525-195F8A71D759}"/>
              </a:ext>
            </a:extLst>
          </p:cNvPr>
          <p:cNvSpPr txBox="1"/>
          <p:nvPr/>
        </p:nvSpPr>
        <p:spPr>
          <a:xfrm>
            <a:off x="66729" y="1356229"/>
            <a:ext cx="316589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 and analyze the performance of the developed meta-heuristic technique for drone patrolling and emergency vehicle dispatch.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a dispatch problem from the standpoint of discrete simulation and linear programming solved by the use of heuristic techniques (Genetic Algorithms).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F683DC-7ED1-29FC-2DA5-5D4F411F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61" y="640346"/>
            <a:ext cx="3040619" cy="26566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F095FC-0F7F-3C3B-7397-7A439EFD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036" y="356090"/>
            <a:ext cx="2472558" cy="19303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A2E5BA-E39C-4CBA-CCB9-DE15DD37F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255" y="1589579"/>
            <a:ext cx="2125717" cy="20824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4272B4-17F3-01A7-DE25-CACA57E99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0257" y="4215340"/>
            <a:ext cx="2024133" cy="197371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7D1953F-083F-D21D-5CFC-57BDBC1CB58E}"/>
              </a:ext>
            </a:extLst>
          </p:cNvPr>
          <p:cNvSpPr/>
          <p:nvPr/>
        </p:nvSpPr>
        <p:spPr>
          <a:xfrm>
            <a:off x="6203974" y="10810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1BD206-6CA1-4778-EA51-2EAA9987F300}"/>
              </a:ext>
            </a:extLst>
          </p:cNvPr>
          <p:cNvSpPr/>
          <p:nvPr/>
        </p:nvSpPr>
        <p:spPr>
          <a:xfrm>
            <a:off x="9643392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EBF688-19A8-8A06-7306-F04DC0BBF541}"/>
              </a:ext>
            </a:extLst>
          </p:cNvPr>
          <p:cNvSpPr/>
          <p:nvPr/>
        </p:nvSpPr>
        <p:spPr>
          <a:xfrm>
            <a:off x="11501248" y="131373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45C48-0E30-8ED0-1398-091ED3067B1E}"/>
              </a:ext>
            </a:extLst>
          </p:cNvPr>
          <p:cNvSpPr/>
          <p:nvPr/>
        </p:nvSpPr>
        <p:spPr>
          <a:xfrm>
            <a:off x="11416968" y="437594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AC5D18E3-32B9-C30A-898E-ABBC1F5F08ED}"/>
              </a:ext>
            </a:extLst>
          </p:cNvPr>
          <p:cNvSpPr/>
          <p:nvPr/>
        </p:nvSpPr>
        <p:spPr>
          <a:xfrm rot="19552222">
            <a:off x="6686993" y="86605"/>
            <a:ext cx="641131" cy="75011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ular Arrow 32">
            <a:extLst>
              <a:ext uri="{FF2B5EF4-FFF2-40B4-BE49-F238E27FC236}">
                <a16:creationId xmlns:a16="http://schemas.microsoft.com/office/drawing/2014/main" id="{C46119AA-5829-83D6-2FBF-52BAE32AF7B7}"/>
              </a:ext>
            </a:extLst>
          </p:cNvPr>
          <p:cNvSpPr/>
          <p:nvPr/>
        </p:nvSpPr>
        <p:spPr>
          <a:xfrm rot="2346837">
            <a:off x="9833817" y="859948"/>
            <a:ext cx="641131" cy="75011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ular Arrow 33">
            <a:extLst>
              <a:ext uri="{FF2B5EF4-FFF2-40B4-BE49-F238E27FC236}">
                <a16:creationId xmlns:a16="http://schemas.microsoft.com/office/drawing/2014/main" id="{44BC51B6-881A-049D-0CC7-D4BEAE31C65C}"/>
              </a:ext>
            </a:extLst>
          </p:cNvPr>
          <p:cNvSpPr/>
          <p:nvPr/>
        </p:nvSpPr>
        <p:spPr>
          <a:xfrm rot="5586380">
            <a:off x="11488283" y="3694028"/>
            <a:ext cx="641131" cy="75011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F68C694-F552-45A7-6DDE-C12DE7166D1B}"/>
              </a:ext>
            </a:extLst>
          </p:cNvPr>
          <p:cNvSpPr txBox="1">
            <a:spLocks/>
          </p:cNvSpPr>
          <p:nvPr/>
        </p:nvSpPr>
        <p:spPr>
          <a:xfrm>
            <a:off x="8959379" y="5947858"/>
            <a:ext cx="2112952" cy="482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B3C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Heuristic Formulation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F97DC66B-6237-5101-2B9E-33FD10FA5096}"/>
              </a:ext>
            </a:extLst>
          </p:cNvPr>
          <p:cNvSpPr txBox="1">
            <a:spLocks/>
          </p:cNvSpPr>
          <p:nvPr/>
        </p:nvSpPr>
        <p:spPr>
          <a:xfrm>
            <a:off x="4114520" y="3321989"/>
            <a:ext cx="2266919" cy="357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B3C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Quadrant Separation</a:t>
            </a:r>
          </a:p>
        </p:txBody>
      </p:sp>
      <p:pic>
        <p:nvPicPr>
          <p:cNvPr id="37" name="Picture 2" descr="Police Drones Are Starting to Think for Themselves - The New York Times">
            <a:extLst>
              <a:ext uri="{FF2B5EF4-FFF2-40B4-BE49-F238E27FC236}">
                <a16:creationId xmlns:a16="http://schemas.microsoft.com/office/drawing/2014/main" id="{8418E9D2-622D-653F-932D-1F4F0173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183" y="3950860"/>
            <a:ext cx="2501511" cy="25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046B4536-31B5-39B7-7F1B-0FDAF4243A27}"/>
              </a:ext>
            </a:extLst>
          </p:cNvPr>
          <p:cNvSpPr txBox="1">
            <a:spLocks/>
          </p:cNvSpPr>
          <p:nvPr/>
        </p:nvSpPr>
        <p:spPr>
          <a:xfrm>
            <a:off x="7607624" y="2738309"/>
            <a:ext cx="2546758" cy="52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B3C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POIs Extrapolation</a:t>
            </a:r>
          </a:p>
        </p:txBody>
      </p:sp>
    </p:spTree>
    <p:extLst>
      <p:ext uri="{BB962C8B-B14F-4D97-AF65-F5344CB8AC3E}">
        <p14:creationId xmlns:p14="http://schemas.microsoft.com/office/powerpoint/2010/main" val="387448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304FD5-DA73-F081-4756-3B2316571C48}"/>
              </a:ext>
            </a:extLst>
          </p:cNvPr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45D624-73A8-7191-0DF5-50FA6DE3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7214" y="90678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 err="1"/>
              <a:t>mTSP</a:t>
            </a:r>
            <a:r>
              <a:rPr lang="en-US" dirty="0"/>
              <a:t> Formulation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9D4740D-3301-9366-8C95-4F7D23C8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2" y="1246056"/>
            <a:ext cx="3465744" cy="340048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3E734CD-3E0F-C37E-ADE0-8105F4F3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71" y="4975775"/>
            <a:ext cx="3549829" cy="11501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6E17FE-F522-9097-0DD0-82865D28A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330" y="1873323"/>
            <a:ext cx="5433891" cy="21127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29B02BD-482A-FF65-C93C-D326660B0FB0}"/>
              </a:ext>
            </a:extLst>
          </p:cNvPr>
          <p:cNvSpPr txBox="1">
            <a:spLocks/>
          </p:cNvSpPr>
          <p:nvPr/>
        </p:nvSpPr>
        <p:spPr>
          <a:xfrm>
            <a:off x="4293476" y="1030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B3C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Heuristic Formulation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304FD5-DA73-F081-4756-3B2316571C48}"/>
              </a:ext>
            </a:extLst>
          </p:cNvPr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45D624-73A8-7191-0DF5-50FA6DE3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27611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Heuristic Formulation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401C97-379D-2B71-E088-46E532BD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98702"/>
            <a:ext cx="7772400" cy="302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3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304FD5-DA73-F081-4756-3B2316571C48}"/>
              </a:ext>
            </a:extLst>
          </p:cNvPr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T_logo_RIGHT_KNOCKOUT.eps">
            <a:extLst>
              <a:ext uri="{FF2B5EF4-FFF2-40B4-BE49-F238E27FC236}">
                <a16:creationId xmlns:a16="http://schemas.microsoft.com/office/drawing/2014/main" id="{DA1BE7CF-0027-D1C6-5A56-B07F9EA59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55" y="5472149"/>
            <a:ext cx="1410369" cy="3147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45D624-73A8-7191-0DF5-50FA6DE3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5042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Quadrant Separation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080C05-4DC2-95B0-8E51-5EAB7C46E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9" t="20714" r="19699" b="3916"/>
          <a:stretch/>
        </p:blipFill>
        <p:spPr>
          <a:xfrm>
            <a:off x="3187429" y="1161367"/>
            <a:ext cx="5817141" cy="5168839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2763AB5B-EC31-1F2C-F902-6CC7D28213BF}"/>
              </a:ext>
            </a:extLst>
          </p:cNvPr>
          <p:cNvSpPr/>
          <p:nvPr/>
        </p:nvSpPr>
        <p:spPr>
          <a:xfrm>
            <a:off x="3988393" y="2783660"/>
            <a:ext cx="83378" cy="935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D26E49-8932-9F4A-F23B-614ED2708E1A}"/>
              </a:ext>
            </a:extLst>
          </p:cNvPr>
          <p:cNvSpPr/>
          <p:nvPr/>
        </p:nvSpPr>
        <p:spPr>
          <a:xfrm>
            <a:off x="4858120" y="2562162"/>
            <a:ext cx="83378" cy="935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A975007-A205-6D1A-3770-5279612604CB}"/>
              </a:ext>
            </a:extLst>
          </p:cNvPr>
          <p:cNvSpPr/>
          <p:nvPr/>
        </p:nvSpPr>
        <p:spPr>
          <a:xfrm>
            <a:off x="5611964" y="2059660"/>
            <a:ext cx="83378" cy="935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A339D0-5E6D-C783-9730-278E5947A76B}"/>
              </a:ext>
            </a:extLst>
          </p:cNvPr>
          <p:cNvSpPr/>
          <p:nvPr/>
        </p:nvSpPr>
        <p:spPr>
          <a:xfrm rot="3980215">
            <a:off x="5885210" y="1625988"/>
            <a:ext cx="1419811" cy="81494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E9C3B4-BF68-739E-4B55-88385BAC2D6A}"/>
              </a:ext>
            </a:extLst>
          </p:cNvPr>
          <p:cNvSpPr/>
          <p:nvPr/>
        </p:nvSpPr>
        <p:spPr>
          <a:xfrm rot="3980215">
            <a:off x="5106246" y="1964792"/>
            <a:ext cx="1429146" cy="817397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803773-3501-27B1-B0EF-879A37A4FBDE}"/>
              </a:ext>
            </a:extLst>
          </p:cNvPr>
          <p:cNvSpPr/>
          <p:nvPr/>
        </p:nvSpPr>
        <p:spPr>
          <a:xfrm rot="3980215">
            <a:off x="4302159" y="2295239"/>
            <a:ext cx="1432104" cy="84739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1449B3-C156-AFA7-431B-04027527FEC8}"/>
              </a:ext>
            </a:extLst>
          </p:cNvPr>
          <p:cNvSpPr/>
          <p:nvPr/>
        </p:nvSpPr>
        <p:spPr>
          <a:xfrm rot="3980215">
            <a:off x="3481667" y="2641583"/>
            <a:ext cx="1438195" cy="8486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1D912A-C7D8-CF28-A0B4-CD7ABA92379F}"/>
              </a:ext>
            </a:extLst>
          </p:cNvPr>
          <p:cNvSpPr/>
          <p:nvPr/>
        </p:nvSpPr>
        <p:spPr>
          <a:xfrm rot="3980215">
            <a:off x="4643910" y="792984"/>
            <a:ext cx="1501991" cy="35287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6AFC62-4C0D-0239-405A-EFAB64EF27BD}"/>
              </a:ext>
            </a:extLst>
          </p:cNvPr>
          <p:cNvSpPr/>
          <p:nvPr/>
        </p:nvSpPr>
        <p:spPr>
          <a:xfrm rot="3980215">
            <a:off x="5438392" y="1918541"/>
            <a:ext cx="911620" cy="3545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4B7EF5-1D77-8C29-7EDD-D4A764403B1C}"/>
              </a:ext>
            </a:extLst>
          </p:cNvPr>
          <p:cNvSpPr/>
          <p:nvPr/>
        </p:nvSpPr>
        <p:spPr>
          <a:xfrm rot="3980215">
            <a:off x="4920951" y="4124150"/>
            <a:ext cx="1611501" cy="20951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5DD1E-7CDF-0DCA-FE3C-83589CE404CB}"/>
              </a:ext>
            </a:extLst>
          </p:cNvPr>
          <p:cNvSpPr/>
          <p:nvPr/>
        </p:nvSpPr>
        <p:spPr>
          <a:xfrm>
            <a:off x="7445504" y="2523424"/>
            <a:ext cx="5822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F654CB-95A3-E8EC-429A-C3C9754243AD}"/>
              </a:ext>
            </a:extLst>
          </p:cNvPr>
          <p:cNvSpPr/>
          <p:nvPr/>
        </p:nvSpPr>
        <p:spPr>
          <a:xfrm>
            <a:off x="6993456" y="1353431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ABE43F-A980-92ED-E6B0-1055C66D5B24}"/>
              </a:ext>
            </a:extLst>
          </p:cNvPr>
          <p:cNvSpPr/>
          <p:nvPr/>
        </p:nvSpPr>
        <p:spPr>
          <a:xfrm>
            <a:off x="6443305" y="3911436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7F5D73-567F-B9B2-A838-F24542A9C0D0}"/>
              </a:ext>
            </a:extLst>
          </p:cNvPr>
          <p:cNvSpPr/>
          <p:nvPr/>
        </p:nvSpPr>
        <p:spPr>
          <a:xfrm>
            <a:off x="4020456" y="2690046"/>
            <a:ext cx="5822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6598E3-B53B-382B-9A59-EF12CA71E86E}"/>
              </a:ext>
            </a:extLst>
          </p:cNvPr>
          <p:cNvSpPr/>
          <p:nvPr/>
        </p:nvSpPr>
        <p:spPr>
          <a:xfrm>
            <a:off x="4834490" y="2558834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06E38B-E6D9-C166-A222-038EC2591DB9}"/>
              </a:ext>
            </a:extLst>
          </p:cNvPr>
          <p:cNvSpPr/>
          <p:nvPr/>
        </p:nvSpPr>
        <p:spPr>
          <a:xfrm>
            <a:off x="5626924" y="2198229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E509B3-1667-74E4-1F14-3C117BACED16}"/>
              </a:ext>
            </a:extLst>
          </p:cNvPr>
          <p:cNvSpPr/>
          <p:nvPr/>
        </p:nvSpPr>
        <p:spPr>
          <a:xfrm>
            <a:off x="6320467" y="1830077"/>
            <a:ext cx="5822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r>
              <a:rPr lang="en-US" sz="36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989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304FD5-DA73-F081-4756-3B2316571C48}"/>
              </a:ext>
            </a:extLst>
          </p:cNvPr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T_logo_RIGHT_KNOCKOUT.eps">
            <a:extLst>
              <a:ext uri="{FF2B5EF4-FFF2-40B4-BE49-F238E27FC236}">
                <a16:creationId xmlns:a16="http://schemas.microsoft.com/office/drawing/2014/main" id="{DA1BE7CF-0027-D1C6-5A56-B07F9EA59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55" y="5472149"/>
            <a:ext cx="1410369" cy="3147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45D624-73A8-7191-0DF5-50FA6DE3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8593" y="81526"/>
            <a:ext cx="2979999" cy="1143000"/>
          </a:xfrm>
        </p:spPr>
        <p:txBody>
          <a:bodyPr>
            <a:normAutofit fontScale="90000"/>
          </a:bodyPr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Quadrant Separation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1D06E4-FA4B-35C3-D802-E8646046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33" y="726065"/>
            <a:ext cx="7283824" cy="55831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6488AF-8404-18D2-EF2F-99CE0453D5D7}"/>
              </a:ext>
            </a:extLst>
          </p:cNvPr>
          <p:cNvSpPr/>
          <p:nvPr/>
        </p:nvSpPr>
        <p:spPr>
          <a:xfrm>
            <a:off x="6132345" y="3944471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00FA36-3511-A314-BE73-75089EDB3C70}"/>
              </a:ext>
            </a:extLst>
          </p:cNvPr>
          <p:cNvSpPr/>
          <p:nvPr/>
        </p:nvSpPr>
        <p:spPr>
          <a:xfrm>
            <a:off x="4169075" y="28587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905FCF-D919-F220-1DA9-45C06EA35C0A}"/>
              </a:ext>
            </a:extLst>
          </p:cNvPr>
          <p:cNvSpPr/>
          <p:nvPr/>
        </p:nvSpPr>
        <p:spPr>
          <a:xfrm>
            <a:off x="5395532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44A34A-C0CD-B840-F819-03C23DC62CBD}"/>
              </a:ext>
            </a:extLst>
          </p:cNvPr>
          <p:cNvSpPr/>
          <p:nvPr/>
        </p:nvSpPr>
        <p:spPr>
          <a:xfrm>
            <a:off x="2858751" y="92833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D61892-935D-9EB2-FD50-AF2E19517FD6}"/>
              </a:ext>
            </a:extLst>
          </p:cNvPr>
          <p:cNvSpPr/>
          <p:nvPr/>
        </p:nvSpPr>
        <p:spPr>
          <a:xfrm>
            <a:off x="6556675" y="8856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B0E59B-9FDF-5528-62F6-0B880290F64F}"/>
              </a:ext>
            </a:extLst>
          </p:cNvPr>
          <p:cNvSpPr/>
          <p:nvPr/>
        </p:nvSpPr>
        <p:spPr>
          <a:xfrm>
            <a:off x="65566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13462B-A5C8-B0D1-0ADE-6DFC73939207}"/>
              </a:ext>
            </a:extLst>
          </p:cNvPr>
          <p:cNvSpPr/>
          <p:nvPr/>
        </p:nvSpPr>
        <p:spPr>
          <a:xfrm>
            <a:off x="7993002" y="182870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AE2235-57DB-DA50-C1ED-094799FF72BA}"/>
              </a:ext>
            </a:extLst>
          </p:cNvPr>
          <p:cNvSpPr/>
          <p:nvPr/>
        </p:nvSpPr>
        <p:spPr>
          <a:xfrm>
            <a:off x="2777304" y="394447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9B3F25-E1F6-55AD-E79C-191CA180B3EA}"/>
              </a:ext>
            </a:extLst>
          </p:cNvPr>
          <p:cNvSpPr/>
          <p:nvPr/>
        </p:nvSpPr>
        <p:spPr>
          <a:xfrm>
            <a:off x="4150583" y="504755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C9D975-6669-79AA-C99A-2ADB0E5693F3}"/>
              </a:ext>
            </a:extLst>
          </p:cNvPr>
          <p:cNvSpPr/>
          <p:nvPr/>
        </p:nvSpPr>
        <p:spPr>
          <a:xfrm>
            <a:off x="7380011" y="329004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42D524-E8A8-9C62-31E4-A1A3CBDA0694}"/>
              </a:ext>
            </a:extLst>
          </p:cNvPr>
          <p:cNvSpPr/>
          <p:nvPr/>
        </p:nvSpPr>
        <p:spPr>
          <a:xfrm>
            <a:off x="7993002" y="393000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ED1353-FE6A-4C1D-ABB4-1B3CF4848A8D}"/>
              </a:ext>
            </a:extLst>
          </p:cNvPr>
          <p:cNvSpPr/>
          <p:nvPr/>
        </p:nvSpPr>
        <p:spPr>
          <a:xfrm>
            <a:off x="6602395" y="499269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1379B1-5AF5-4DD6-A4C8-5E35315D525B}"/>
              </a:ext>
            </a:extLst>
          </p:cNvPr>
          <p:cNvSpPr/>
          <p:nvPr/>
        </p:nvSpPr>
        <p:spPr>
          <a:xfrm>
            <a:off x="8080675" y="581191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850B33-64F9-1F1F-61CE-7E997B7F5F68}"/>
              </a:ext>
            </a:extLst>
          </p:cNvPr>
          <p:cNvSpPr/>
          <p:nvPr/>
        </p:nvSpPr>
        <p:spPr>
          <a:xfrm>
            <a:off x="3551347" y="4528708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52B345-6271-FDE1-3C6C-8864353A132A}"/>
              </a:ext>
            </a:extLst>
          </p:cNvPr>
          <p:cNvSpPr/>
          <p:nvPr/>
        </p:nvSpPr>
        <p:spPr>
          <a:xfrm>
            <a:off x="4169075" y="1784675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AE9E09-8AFD-C121-F03F-5900A86CA432}"/>
              </a:ext>
            </a:extLst>
          </p:cNvPr>
          <p:cNvSpPr/>
          <p:nvPr/>
        </p:nvSpPr>
        <p:spPr>
          <a:xfrm>
            <a:off x="7978838" y="284468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4C2CA3-B40D-06DC-A101-63BBF5BB18BE}"/>
              </a:ext>
            </a:extLst>
          </p:cNvPr>
          <p:cNvSpPr/>
          <p:nvPr/>
        </p:nvSpPr>
        <p:spPr>
          <a:xfrm>
            <a:off x="4415123" y="4207909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027D38-4D07-E3EA-3168-78DD1C76FE37}"/>
              </a:ext>
            </a:extLst>
          </p:cNvPr>
          <p:cNvSpPr/>
          <p:nvPr/>
        </p:nvSpPr>
        <p:spPr>
          <a:xfrm>
            <a:off x="6375474" y="303285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BFCFF0-9980-A0D8-AA6A-3EED8D7439EC}"/>
              </a:ext>
            </a:extLst>
          </p:cNvPr>
          <p:cNvSpPr/>
          <p:nvPr/>
        </p:nvSpPr>
        <p:spPr>
          <a:xfrm>
            <a:off x="3567193" y="331076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8225A4-6278-6F1A-AF11-FE175184D54E}"/>
              </a:ext>
            </a:extLst>
          </p:cNvPr>
          <p:cNvSpPr/>
          <p:nvPr/>
        </p:nvSpPr>
        <p:spPr>
          <a:xfrm>
            <a:off x="3280322" y="5607700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FD6DF0-D50C-8937-CE44-87376FEACEA6}"/>
              </a:ext>
            </a:extLst>
          </p:cNvPr>
          <p:cNvCxnSpPr>
            <a:cxnSpLocks/>
          </p:cNvCxnSpPr>
          <p:nvPr/>
        </p:nvCxnSpPr>
        <p:spPr>
          <a:xfrm>
            <a:off x="2926080" y="1224526"/>
            <a:ext cx="0" cy="68114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54C57D-409C-6687-62F4-EC89D117B53B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2926080" y="1905667"/>
            <a:ext cx="1242995" cy="179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ED5A3A-110E-F7AC-97DB-8FF2D0BFC00A}"/>
              </a:ext>
            </a:extLst>
          </p:cNvPr>
          <p:cNvCxnSpPr>
            <a:cxnSpLocks/>
          </p:cNvCxnSpPr>
          <p:nvPr/>
        </p:nvCxnSpPr>
        <p:spPr>
          <a:xfrm flipH="1" flipV="1">
            <a:off x="4485676" y="1909482"/>
            <a:ext cx="909856" cy="141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4A79C0-578F-DD72-05A3-C17179FA78BC}"/>
              </a:ext>
            </a:extLst>
          </p:cNvPr>
          <p:cNvCxnSpPr>
            <a:cxnSpLocks/>
            <a:stCxn id="11" idx="2"/>
            <a:endCxn id="5" idx="6"/>
          </p:cNvCxnSpPr>
          <p:nvPr/>
        </p:nvCxnSpPr>
        <p:spPr>
          <a:xfrm flipH="1">
            <a:off x="5682403" y="1923628"/>
            <a:ext cx="8742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94FF4A-C242-445A-2E75-917AB0207851}"/>
              </a:ext>
            </a:extLst>
          </p:cNvPr>
          <p:cNvCxnSpPr>
            <a:cxnSpLocks/>
            <a:stCxn id="4" idx="0"/>
            <a:endCxn id="20" idx="4"/>
          </p:cNvCxnSpPr>
          <p:nvPr/>
        </p:nvCxnSpPr>
        <p:spPr>
          <a:xfrm flipV="1">
            <a:off x="4312511" y="2062581"/>
            <a:ext cx="0" cy="796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8C7864-89FD-BD02-8BB0-72BBD58E92DB}"/>
              </a:ext>
            </a:extLst>
          </p:cNvPr>
          <p:cNvCxnSpPr>
            <a:cxnSpLocks/>
            <a:stCxn id="14" idx="0"/>
            <a:endCxn id="4" idx="4"/>
          </p:cNvCxnSpPr>
          <p:nvPr/>
        </p:nvCxnSpPr>
        <p:spPr>
          <a:xfrm flipV="1">
            <a:off x="4294019" y="3136638"/>
            <a:ext cx="18492" cy="191091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4A40CF-2112-4969-07C2-834D0F3ABDE6}"/>
              </a:ext>
            </a:extLst>
          </p:cNvPr>
          <p:cNvCxnSpPr>
            <a:cxnSpLocks/>
          </p:cNvCxnSpPr>
          <p:nvPr/>
        </p:nvCxnSpPr>
        <p:spPr>
          <a:xfrm flipH="1">
            <a:off x="4310594" y="4257751"/>
            <a:ext cx="1465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DC4733-375A-63C7-6FED-CD7AD06F578A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6843546" y="1923628"/>
            <a:ext cx="1149456" cy="440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3C484F-25C2-7B36-3C1B-38B57EFBBAE3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6700111" y="1163506"/>
            <a:ext cx="0" cy="6211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316F077-6562-DF3E-AAEA-36CD55AAF0C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158421" y="1024553"/>
            <a:ext cx="339825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61BF88-9468-3BB0-147D-730CEDB6B6AA}"/>
              </a:ext>
            </a:extLst>
          </p:cNvPr>
          <p:cNvCxnSpPr>
            <a:cxnSpLocks/>
          </p:cNvCxnSpPr>
          <p:nvPr/>
        </p:nvCxnSpPr>
        <p:spPr>
          <a:xfrm>
            <a:off x="3064175" y="4101712"/>
            <a:ext cx="30681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58BF79-27F9-D4EE-7CB9-3BC0B95C5D53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419216" y="4068956"/>
            <a:ext cx="1573786" cy="32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B6FAB2-7881-AB33-D08F-9B7A0A969FCB}"/>
              </a:ext>
            </a:extLst>
          </p:cNvPr>
          <p:cNvCxnSpPr>
            <a:cxnSpLocks/>
          </p:cNvCxnSpPr>
          <p:nvPr/>
        </p:nvCxnSpPr>
        <p:spPr>
          <a:xfrm>
            <a:off x="6745830" y="5278658"/>
            <a:ext cx="0" cy="8111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6C4A596-FE71-26AA-2A6E-8BC5521BAF8A}"/>
              </a:ext>
            </a:extLst>
          </p:cNvPr>
          <p:cNvCxnSpPr>
            <a:cxnSpLocks/>
          </p:cNvCxnSpPr>
          <p:nvPr/>
        </p:nvCxnSpPr>
        <p:spPr>
          <a:xfrm flipH="1">
            <a:off x="3479179" y="6012630"/>
            <a:ext cx="4601496" cy="18711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091BE74-C066-880E-6C93-695121866B98}"/>
              </a:ext>
            </a:extLst>
          </p:cNvPr>
          <p:cNvCxnSpPr>
            <a:cxnSpLocks/>
          </p:cNvCxnSpPr>
          <p:nvPr/>
        </p:nvCxnSpPr>
        <p:spPr>
          <a:xfrm flipH="1" flipV="1">
            <a:off x="3470383" y="5906434"/>
            <a:ext cx="8796" cy="2982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BF1BAD9-715E-FEBD-389C-F7CD227F2F3F}"/>
              </a:ext>
            </a:extLst>
          </p:cNvPr>
          <p:cNvCxnSpPr>
            <a:cxnSpLocks/>
          </p:cNvCxnSpPr>
          <p:nvPr/>
        </p:nvCxnSpPr>
        <p:spPr>
          <a:xfrm flipH="1" flipV="1">
            <a:off x="4294469" y="5336296"/>
            <a:ext cx="16125" cy="826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9F38338-B6AD-53A9-E015-AFB7C514D5F5}"/>
              </a:ext>
            </a:extLst>
          </p:cNvPr>
          <p:cNvCxnSpPr>
            <a:cxnSpLocks/>
          </p:cNvCxnSpPr>
          <p:nvPr/>
        </p:nvCxnSpPr>
        <p:spPr>
          <a:xfrm flipH="1">
            <a:off x="3854064" y="4668202"/>
            <a:ext cx="4399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8E95BC-6AC3-56D3-CB94-7054A34FDC26}"/>
              </a:ext>
            </a:extLst>
          </p:cNvPr>
          <p:cNvCxnSpPr>
            <a:cxnSpLocks/>
          </p:cNvCxnSpPr>
          <p:nvPr/>
        </p:nvCxnSpPr>
        <p:spPr>
          <a:xfrm flipH="1">
            <a:off x="3854064" y="3400950"/>
            <a:ext cx="4399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A9D74D-7BC5-631A-6DD2-8ED5E6DD2912}"/>
              </a:ext>
            </a:extLst>
          </p:cNvPr>
          <p:cNvCxnSpPr>
            <a:cxnSpLocks/>
          </p:cNvCxnSpPr>
          <p:nvPr/>
        </p:nvCxnSpPr>
        <p:spPr>
          <a:xfrm flipV="1">
            <a:off x="4485676" y="2976192"/>
            <a:ext cx="3493162" cy="32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74E9B42-9B08-43A7-F2F6-95AA57BA4D73}"/>
              </a:ext>
            </a:extLst>
          </p:cNvPr>
          <p:cNvCxnSpPr>
            <a:cxnSpLocks/>
          </p:cNvCxnSpPr>
          <p:nvPr/>
        </p:nvCxnSpPr>
        <p:spPr>
          <a:xfrm flipH="1">
            <a:off x="7666882" y="3444318"/>
            <a:ext cx="4399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959FD6C-D140-61D6-ACE9-759511652F8E}"/>
              </a:ext>
            </a:extLst>
          </p:cNvPr>
          <p:cNvCxnSpPr>
            <a:cxnSpLocks/>
          </p:cNvCxnSpPr>
          <p:nvPr/>
        </p:nvCxnSpPr>
        <p:spPr>
          <a:xfrm>
            <a:off x="8122273" y="3112056"/>
            <a:ext cx="0" cy="8111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6739B9D-1AB2-1BB6-C773-E128E4A47981}"/>
              </a:ext>
            </a:extLst>
          </p:cNvPr>
          <p:cNvCxnSpPr>
            <a:cxnSpLocks/>
          </p:cNvCxnSpPr>
          <p:nvPr/>
        </p:nvCxnSpPr>
        <p:spPr>
          <a:xfrm flipH="1">
            <a:off x="6232257" y="3171810"/>
            <a:ext cx="1320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4AF31E8-4BEE-0EA6-002A-A1071B0F2990}"/>
              </a:ext>
            </a:extLst>
          </p:cNvPr>
          <p:cNvCxnSpPr>
            <a:cxnSpLocks/>
          </p:cNvCxnSpPr>
          <p:nvPr/>
        </p:nvCxnSpPr>
        <p:spPr>
          <a:xfrm>
            <a:off x="6232257" y="3183087"/>
            <a:ext cx="0" cy="3345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6E2709-DF88-4098-D23D-0F1D794E8366}"/>
              </a:ext>
            </a:extLst>
          </p:cNvPr>
          <p:cNvCxnSpPr>
            <a:cxnSpLocks/>
          </p:cNvCxnSpPr>
          <p:nvPr/>
        </p:nvCxnSpPr>
        <p:spPr>
          <a:xfrm flipH="1" flipV="1">
            <a:off x="6243464" y="3514448"/>
            <a:ext cx="456646" cy="31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805E10-C30F-F92B-6E93-313677F1FAC0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700110" y="2062581"/>
            <a:ext cx="1" cy="14550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960C0C-7CDD-6C77-1DBE-A25EC8FC644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920740" y="1914647"/>
            <a:ext cx="0" cy="20298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3FC38DB-16BC-34E3-5D71-006349D5A13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455946" y="5131645"/>
            <a:ext cx="2146449" cy="548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7236320-1027-7992-547A-BC4FCDEB8AF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122055" y="2120206"/>
            <a:ext cx="219" cy="7244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7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304FD5-DA73-F081-4756-3B2316571C48}"/>
              </a:ext>
            </a:extLst>
          </p:cNvPr>
          <p:cNvSpPr/>
          <p:nvPr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T_logo_RIGHT_KNOCKOUT.eps">
            <a:extLst>
              <a:ext uri="{FF2B5EF4-FFF2-40B4-BE49-F238E27FC236}">
                <a16:creationId xmlns:a16="http://schemas.microsoft.com/office/drawing/2014/main" id="{DA1BE7CF-0027-D1C6-5A56-B07F9EA59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55" y="5472149"/>
            <a:ext cx="1410369" cy="31471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45D624-73A8-7191-0DF5-50FA6DE3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4477" y="919112"/>
            <a:ext cx="82296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POIs Extrapolation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C2055A-8FFC-5D73-FD3C-1E57F35BB824}"/>
              </a:ext>
            </a:extLst>
          </p:cNvPr>
          <p:cNvSpPr/>
          <p:nvPr/>
        </p:nvSpPr>
        <p:spPr>
          <a:xfrm>
            <a:off x="9373068" y="4069162"/>
            <a:ext cx="286871" cy="27790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DFD89F-AEC7-8B7F-0D95-5A3BD9BA0DDD}"/>
              </a:ext>
            </a:extLst>
          </p:cNvPr>
          <p:cNvSpPr/>
          <p:nvPr/>
        </p:nvSpPr>
        <p:spPr>
          <a:xfrm>
            <a:off x="7409798" y="298342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C7F349-4CC4-1F20-D3E6-E888224A2DC6}"/>
              </a:ext>
            </a:extLst>
          </p:cNvPr>
          <p:cNvSpPr/>
          <p:nvPr/>
        </p:nvSpPr>
        <p:spPr>
          <a:xfrm>
            <a:off x="8636255" y="190936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70C331-D832-4760-16D1-E2EC806600BE}"/>
              </a:ext>
            </a:extLst>
          </p:cNvPr>
          <p:cNvSpPr/>
          <p:nvPr/>
        </p:nvSpPr>
        <p:spPr>
          <a:xfrm>
            <a:off x="6099474" y="105302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C46174-CE9F-33A5-B0D0-C66D5A3F7040}"/>
              </a:ext>
            </a:extLst>
          </p:cNvPr>
          <p:cNvSpPr/>
          <p:nvPr/>
        </p:nvSpPr>
        <p:spPr>
          <a:xfrm>
            <a:off x="9797398" y="101029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915BFE-7A61-CC6B-FEE7-03FC87976876}"/>
              </a:ext>
            </a:extLst>
          </p:cNvPr>
          <p:cNvSpPr/>
          <p:nvPr/>
        </p:nvSpPr>
        <p:spPr>
          <a:xfrm>
            <a:off x="9797398" y="190936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941B2A-334E-CD56-377B-2BA3D92520FC}"/>
              </a:ext>
            </a:extLst>
          </p:cNvPr>
          <p:cNvSpPr/>
          <p:nvPr/>
        </p:nvSpPr>
        <p:spPr>
          <a:xfrm>
            <a:off x="11233725" y="195339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A140DF-13FD-6735-6E8E-AF4AC6AA76B6}"/>
              </a:ext>
            </a:extLst>
          </p:cNvPr>
          <p:cNvSpPr/>
          <p:nvPr/>
        </p:nvSpPr>
        <p:spPr>
          <a:xfrm>
            <a:off x="6018027" y="4069162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054679-65ED-1C28-3D4E-EB109CFA81C9}"/>
              </a:ext>
            </a:extLst>
          </p:cNvPr>
          <p:cNvSpPr/>
          <p:nvPr/>
        </p:nvSpPr>
        <p:spPr>
          <a:xfrm>
            <a:off x="7391306" y="517224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5BB675-39B6-6103-E4EF-23F950FB2CB2}"/>
              </a:ext>
            </a:extLst>
          </p:cNvPr>
          <p:cNvSpPr/>
          <p:nvPr/>
        </p:nvSpPr>
        <p:spPr>
          <a:xfrm>
            <a:off x="10620734" y="3414738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6782B6-DF31-34F6-56F4-5B745E9A3FFB}"/>
              </a:ext>
            </a:extLst>
          </p:cNvPr>
          <p:cNvSpPr/>
          <p:nvPr/>
        </p:nvSpPr>
        <p:spPr>
          <a:xfrm>
            <a:off x="11233725" y="4054694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0CD2B8-AAF5-02C0-6E96-6D52B6A2174A}"/>
              </a:ext>
            </a:extLst>
          </p:cNvPr>
          <p:cNvSpPr/>
          <p:nvPr/>
        </p:nvSpPr>
        <p:spPr>
          <a:xfrm>
            <a:off x="9843118" y="5117383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6E9EC8-2485-62CA-6BC6-2F3328A57B88}"/>
              </a:ext>
            </a:extLst>
          </p:cNvPr>
          <p:cNvSpPr/>
          <p:nvPr/>
        </p:nvSpPr>
        <p:spPr>
          <a:xfrm>
            <a:off x="11321398" y="5936607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1C4AA9-EE4C-95D4-CC8C-AA873E7615C7}"/>
              </a:ext>
            </a:extLst>
          </p:cNvPr>
          <p:cNvSpPr/>
          <p:nvPr/>
        </p:nvSpPr>
        <p:spPr>
          <a:xfrm>
            <a:off x="6792070" y="4653399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438010-FFBD-7219-A3ED-373948877557}"/>
              </a:ext>
            </a:extLst>
          </p:cNvPr>
          <p:cNvSpPr/>
          <p:nvPr/>
        </p:nvSpPr>
        <p:spPr>
          <a:xfrm>
            <a:off x="7409798" y="190936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D341D8-4A23-A501-0FBC-20D367EBC454}"/>
              </a:ext>
            </a:extLst>
          </p:cNvPr>
          <p:cNvSpPr/>
          <p:nvPr/>
        </p:nvSpPr>
        <p:spPr>
          <a:xfrm>
            <a:off x="11219561" y="2969374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AD29B67-C6F9-DFF8-E580-B9C967B07D88}"/>
              </a:ext>
            </a:extLst>
          </p:cNvPr>
          <p:cNvSpPr/>
          <p:nvPr/>
        </p:nvSpPr>
        <p:spPr>
          <a:xfrm>
            <a:off x="7801063" y="3788656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38449A-DCBA-9795-A839-50740AD6B0EB}"/>
              </a:ext>
            </a:extLst>
          </p:cNvPr>
          <p:cNvSpPr/>
          <p:nvPr/>
        </p:nvSpPr>
        <p:spPr>
          <a:xfrm>
            <a:off x="9250044" y="271678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319D43-03CD-BF0F-3771-F861C7F7DD47}"/>
              </a:ext>
            </a:extLst>
          </p:cNvPr>
          <p:cNvSpPr/>
          <p:nvPr/>
        </p:nvSpPr>
        <p:spPr>
          <a:xfrm>
            <a:off x="6807916" y="3435454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163B5C-9642-06A0-2A54-795366D983F3}"/>
              </a:ext>
            </a:extLst>
          </p:cNvPr>
          <p:cNvSpPr/>
          <p:nvPr/>
        </p:nvSpPr>
        <p:spPr>
          <a:xfrm>
            <a:off x="6521045" y="5732391"/>
            <a:ext cx="286871" cy="2779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200DFD-5549-8971-4E1F-652EFC22DC5B}"/>
              </a:ext>
            </a:extLst>
          </p:cNvPr>
          <p:cNvCxnSpPr>
            <a:cxnSpLocks/>
            <a:stCxn id="20" idx="1"/>
            <a:endCxn id="6" idx="5"/>
          </p:cNvCxnSpPr>
          <p:nvPr/>
        </p:nvCxnSpPr>
        <p:spPr>
          <a:xfrm flipH="1" flipV="1">
            <a:off x="6344334" y="1290231"/>
            <a:ext cx="1107475" cy="6598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27FD81-6056-2814-BDB0-19CAEA2A5384}"/>
              </a:ext>
            </a:extLst>
          </p:cNvPr>
          <p:cNvCxnSpPr>
            <a:cxnSpLocks/>
            <a:stCxn id="11" idx="2"/>
            <a:endCxn id="5" idx="6"/>
          </p:cNvCxnSpPr>
          <p:nvPr/>
        </p:nvCxnSpPr>
        <p:spPr>
          <a:xfrm flipH="1">
            <a:off x="8923126" y="2048319"/>
            <a:ext cx="8742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127E9-1DE0-A040-049D-9E6C5F536B8E}"/>
              </a:ext>
            </a:extLst>
          </p:cNvPr>
          <p:cNvCxnSpPr>
            <a:cxnSpLocks/>
            <a:stCxn id="4" idx="0"/>
            <a:endCxn id="20" idx="4"/>
          </p:cNvCxnSpPr>
          <p:nvPr/>
        </p:nvCxnSpPr>
        <p:spPr>
          <a:xfrm flipV="1">
            <a:off x="7553234" y="2187272"/>
            <a:ext cx="0" cy="796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A768C2-ABFB-D2CE-90CB-FD6F3C8983DE}"/>
              </a:ext>
            </a:extLst>
          </p:cNvPr>
          <p:cNvCxnSpPr>
            <a:cxnSpLocks/>
            <a:stCxn id="22" idx="3"/>
            <a:endCxn id="19" idx="7"/>
          </p:cNvCxnSpPr>
          <p:nvPr/>
        </p:nvCxnSpPr>
        <p:spPr>
          <a:xfrm flipH="1">
            <a:off x="7036930" y="4025864"/>
            <a:ext cx="806144" cy="6682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41FC85-AFCA-DB38-EE14-5EE8F13F38B6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0084269" y="2048319"/>
            <a:ext cx="1149456" cy="440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A50BC9-CE28-FFF7-96F1-9CA15C9D89C4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9940834" y="1288197"/>
            <a:ext cx="0" cy="6211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24795F-E586-5365-2DBB-1E88D141C4B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9659939" y="4193647"/>
            <a:ext cx="1573786" cy="327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0B499A-9FA3-B616-F433-BC33AE660AD6}"/>
              </a:ext>
            </a:extLst>
          </p:cNvPr>
          <p:cNvCxnSpPr>
            <a:cxnSpLocks/>
            <a:stCxn id="17" idx="5"/>
            <a:endCxn id="18" idx="2"/>
          </p:cNvCxnSpPr>
          <p:nvPr/>
        </p:nvCxnSpPr>
        <p:spPr>
          <a:xfrm>
            <a:off x="10087978" y="5354591"/>
            <a:ext cx="1233420" cy="72096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972342-1056-A444-BD3C-7DE472E8D569}"/>
              </a:ext>
            </a:extLst>
          </p:cNvPr>
          <p:cNvCxnSpPr>
            <a:cxnSpLocks/>
            <a:stCxn id="14" idx="2"/>
            <a:endCxn id="25" idx="7"/>
          </p:cNvCxnSpPr>
          <p:nvPr/>
        </p:nvCxnSpPr>
        <p:spPr>
          <a:xfrm flipH="1">
            <a:off x="6765905" y="5311200"/>
            <a:ext cx="625401" cy="4618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3F34A2-9E62-3D03-BF38-D0273D14E274}"/>
              </a:ext>
            </a:extLst>
          </p:cNvPr>
          <p:cNvCxnSpPr>
            <a:cxnSpLocks/>
            <a:stCxn id="14" idx="1"/>
            <a:endCxn id="19" idx="5"/>
          </p:cNvCxnSpPr>
          <p:nvPr/>
        </p:nvCxnSpPr>
        <p:spPr>
          <a:xfrm flipH="1" flipV="1">
            <a:off x="7036930" y="4890607"/>
            <a:ext cx="396387" cy="3223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A56E3E-2F53-2AD1-2341-8662C00A4E43}"/>
              </a:ext>
            </a:extLst>
          </p:cNvPr>
          <p:cNvCxnSpPr>
            <a:cxnSpLocks/>
            <a:stCxn id="4" idx="3"/>
            <a:endCxn id="24" idx="7"/>
          </p:cNvCxnSpPr>
          <p:nvPr/>
        </p:nvCxnSpPr>
        <p:spPr>
          <a:xfrm flipH="1">
            <a:off x="7052776" y="3220631"/>
            <a:ext cx="399033" cy="2555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163F31-CCB9-84D8-05FE-5F5D8FF0F5B6}"/>
              </a:ext>
            </a:extLst>
          </p:cNvPr>
          <p:cNvCxnSpPr>
            <a:cxnSpLocks/>
            <a:stCxn id="21" idx="4"/>
            <a:endCxn id="16" idx="0"/>
          </p:cNvCxnSpPr>
          <p:nvPr/>
        </p:nvCxnSpPr>
        <p:spPr>
          <a:xfrm>
            <a:off x="11362997" y="3247280"/>
            <a:ext cx="14164" cy="8074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34CBB5-8865-D0EE-9B67-FB9D23FEAD5C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7696669" y="5256336"/>
            <a:ext cx="2146449" cy="548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0AD734-BBA1-778A-6235-300242057065}"/>
              </a:ext>
            </a:extLst>
          </p:cNvPr>
          <p:cNvCxnSpPr>
            <a:cxnSpLocks/>
            <a:stCxn id="12" idx="4"/>
            <a:endCxn id="21" idx="0"/>
          </p:cNvCxnSpPr>
          <p:nvPr/>
        </p:nvCxnSpPr>
        <p:spPr>
          <a:xfrm flipH="1">
            <a:off x="11362997" y="2231299"/>
            <a:ext cx="14164" cy="738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3D6F19C-78CF-6C05-0862-C961C5436C23}"/>
              </a:ext>
            </a:extLst>
          </p:cNvPr>
          <p:cNvCxnSpPr>
            <a:cxnSpLocks/>
            <a:stCxn id="13" idx="0"/>
            <a:endCxn id="6" idx="4"/>
          </p:cNvCxnSpPr>
          <p:nvPr/>
        </p:nvCxnSpPr>
        <p:spPr>
          <a:xfrm flipV="1">
            <a:off x="6161463" y="1330929"/>
            <a:ext cx="81447" cy="27382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549ED9-55D1-09A1-325D-7261F23922F9}"/>
              </a:ext>
            </a:extLst>
          </p:cNvPr>
          <p:cNvCxnSpPr>
            <a:cxnSpLocks/>
            <a:stCxn id="11" idx="3"/>
            <a:endCxn id="23" idx="7"/>
          </p:cNvCxnSpPr>
          <p:nvPr/>
        </p:nvCxnSpPr>
        <p:spPr>
          <a:xfrm flipH="1">
            <a:off x="9494904" y="2146574"/>
            <a:ext cx="344505" cy="6109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9404A3-E5E1-CECB-9A1C-73FBF9D9AF5E}"/>
              </a:ext>
            </a:extLst>
          </p:cNvPr>
          <p:cNvCxnSpPr>
            <a:cxnSpLocks/>
            <a:stCxn id="4" idx="5"/>
            <a:endCxn id="22" idx="0"/>
          </p:cNvCxnSpPr>
          <p:nvPr/>
        </p:nvCxnSpPr>
        <p:spPr>
          <a:xfrm>
            <a:off x="7654658" y="3220631"/>
            <a:ext cx="289841" cy="5680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AAA15E-7D8A-30EE-C1E2-2752E37AC222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7614463" y="4306370"/>
            <a:ext cx="1800616" cy="91835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E43D2E-61A1-BEF6-ABA9-84F4AAA99781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10764170" y="2190601"/>
            <a:ext cx="511566" cy="12241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018519-AECB-CF91-D546-C04CCD4641C4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6248809" y="3672662"/>
            <a:ext cx="601118" cy="4809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87274D-1F0C-62A4-DC9E-8A273002CBCD}"/>
              </a:ext>
            </a:extLst>
          </p:cNvPr>
          <p:cNvCxnSpPr>
            <a:cxnSpLocks/>
            <a:stCxn id="24" idx="5"/>
            <a:endCxn id="22" idx="1"/>
          </p:cNvCxnSpPr>
          <p:nvPr/>
        </p:nvCxnSpPr>
        <p:spPr>
          <a:xfrm>
            <a:off x="7052776" y="3672662"/>
            <a:ext cx="790298" cy="1566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FC1A7A-0FD2-963C-02DA-E52DA6AE2D81}"/>
              </a:ext>
            </a:extLst>
          </p:cNvPr>
          <p:cNvCxnSpPr>
            <a:cxnSpLocks/>
            <a:stCxn id="22" idx="6"/>
            <a:endCxn id="3" idx="2"/>
          </p:cNvCxnSpPr>
          <p:nvPr/>
        </p:nvCxnSpPr>
        <p:spPr>
          <a:xfrm>
            <a:off x="8087934" y="3927609"/>
            <a:ext cx="1285134" cy="2805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F5C421C-6B14-B3FF-109A-89CD309A12C4}"/>
              </a:ext>
            </a:extLst>
          </p:cNvPr>
          <p:cNvCxnSpPr>
            <a:cxnSpLocks/>
            <a:stCxn id="15" idx="2"/>
            <a:endCxn id="23" idx="5"/>
          </p:cNvCxnSpPr>
          <p:nvPr/>
        </p:nvCxnSpPr>
        <p:spPr>
          <a:xfrm flipH="1" flipV="1">
            <a:off x="9494904" y="2953989"/>
            <a:ext cx="1125830" cy="5997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05D174-28B2-5F12-BCD9-DDD354FF2CDE}"/>
              </a:ext>
            </a:extLst>
          </p:cNvPr>
          <p:cNvCxnSpPr>
            <a:cxnSpLocks/>
            <a:stCxn id="7" idx="2"/>
            <a:endCxn id="5" idx="7"/>
          </p:cNvCxnSpPr>
          <p:nvPr/>
        </p:nvCxnSpPr>
        <p:spPr>
          <a:xfrm flipH="1">
            <a:off x="8881115" y="1149244"/>
            <a:ext cx="916283" cy="8008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5A16C54-5649-D4ED-248E-505A5B73CC66}"/>
              </a:ext>
            </a:extLst>
          </p:cNvPr>
          <p:cNvCxnSpPr>
            <a:cxnSpLocks/>
            <a:stCxn id="12" idx="1"/>
            <a:endCxn id="7" idx="5"/>
          </p:cNvCxnSpPr>
          <p:nvPr/>
        </p:nvCxnSpPr>
        <p:spPr>
          <a:xfrm flipH="1" flipV="1">
            <a:off x="10042258" y="1247499"/>
            <a:ext cx="1233478" cy="746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B601359-D968-621C-5139-DC68C3FEC071}"/>
              </a:ext>
            </a:extLst>
          </p:cNvPr>
          <p:cNvCxnSpPr>
            <a:cxnSpLocks/>
            <a:stCxn id="15" idx="1"/>
            <a:endCxn id="11" idx="5"/>
          </p:cNvCxnSpPr>
          <p:nvPr/>
        </p:nvCxnSpPr>
        <p:spPr>
          <a:xfrm flipH="1" flipV="1">
            <a:off x="10042258" y="2146574"/>
            <a:ext cx="620487" cy="13088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00AFFD-3450-48C2-1324-FD7E6F08D96A}"/>
              </a:ext>
            </a:extLst>
          </p:cNvPr>
          <p:cNvCxnSpPr>
            <a:cxnSpLocks/>
            <a:stCxn id="15" idx="7"/>
            <a:endCxn id="21" idx="3"/>
          </p:cNvCxnSpPr>
          <p:nvPr/>
        </p:nvCxnSpPr>
        <p:spPr>
          <a:xfrm flipV="1">
            <a:off x="10865594" y="3206582"/>
            <a:ext cx="395978" cy="2488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B0CB68B-E881-8F7B-1087-9F3B8B8476AB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7696669" y="2855734"/>
            <a:ext cx="1553375" cy="2666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E18DAA-024A-A7D4-C4AB-E5C5010165C2}"/>
              </a:ext>
            </a:extLst>
          </p:cNvPr>
          <p:cNvCxnSpPr>
            <a:cxnSpLocks/>
            <a:stCxn id="20" idx="6"/>
            <a:endCxn id="5" idx="2"/>
          </p:cNvCxnSpPr>
          <p:nvPr/>
        </p:nvCxnSpPr>
        <p:spPr>
          <a:xfrm>
            <a:off x="7696669" y="2048319"/>
            <a:ext cx="93958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355D53C-1E16-C62E-2C3E-A5FF15C9B848}"/>
              </a:ext>
            </a:extLst>
          </p:cNvPr>
          <p:cNvCxnSpPr>
            <a:cxnSpLocks/>
            <a:stCxn id="13" idx="5"/>
            <a:endCxn id="19" idx="1"/>
          </p:cNvCxnSpPr>
          <p:nvPr/>
        </p:nvCxnSpPr>
        <p:spPr>
          <a:xfrm>
            <a:off x="6262887" y="4306370"/>
            <a:ext cx="571194" cy="3877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C68E765-4D23-40AA-37C4-820815EF4932}"/>
              </a:ext>
            </a:extLst>
          </p:cNvPr>
          <p:cNvCxnSpPr>
            <a:cxnSpLocks/>
            <a:stCxn id="4" idx="4"/>
            <a:endCxn id="19" idx="0"/>
          </p:cNvCxnSpPr>
          <p:nvPr/>
        </p:nvCxnSpPr>
        <p:spPr>
          <a:xfrm flipH="1">
            <a:off x="6935506" y="3261329"/>
            <a:ext cx="617728" cy="139207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520E6B9-C37D-1593-FCAE-EB1900442402}"/>
              </a:ext>
            </a:extLst>
          </p:cNvPr>
          <p:cNvCxnSpPr>
            <a:cxnSpLocks/>
            <a:stCxn id="6" idx="4"/>
            <a:endCxn id="24" idx="1"/>
          </p:cNvCxnSpPr>
          <p:nvPr/>
        </p:nvCxnSpPr>
        <p:spPr>
          <a:xfrm>
            <a:off x="6242910" y="1330929"/>
            <a:ext cx="607017" cy="21452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E71130-EFD8-FAF3-4A9E-889F0C76A786}"/>
              </a:ext>
            </a:extLst>
          </p:cNvPr>
          <p:cNvCxnSpPr>
            <a:cxnSpLocks/>
            <a:stCxn id="23" idx="1"/>
            <a:endCxn id="5" idx="5"/>
          </p:cNvCxnSpPr>
          <p:nvPr/>
        </p:nvCxnSpPr>
        <p:spPr>
          <a:xfrm flipH="1" flipV="1">
            <a:off x="8881115" y="2146574"/>
            <a:ext cx="410940" cy="6109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AA1EAD-5C9E-9DD9-2448-AE7D25D41397}"/>
              </a:ext>
            </a:extLst>
          </p:cNvPr>
          <p:cNvCxnSpPr>
            <a:cxnSpLocks/>
            <a:stCxn id="3" idx="0"/>
            <a:endCxn id="23" idx="4"/>
          </p:cNvCxnSpPr>
          <p:nvPr/>
        </p:nvCxnSpPr>
        <p:spPr>
          <a:xfrm flipH="1" flipV="1">
            <a:off x="9393480" y="2994687"/>
            <a:ext cx="123024" cy="10744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B22241-6337-6FE1-AE0F-0280CB851030}"/>
              </a:ext>
            </a:extLst>
          </p:cNvPr>
          <p:cNvCxnSpPr>
            <a:cxnSpLocks/>
            <a:stCxn id="3" idx="7"/>
            <a:endCxn id="15" idx="3"/>
          </p:cNvCxnSpPr>
          <p:nvPr/>
        </p:nvCxnSpPr>
        <p:spPr>
          <a:xfrm flipV="1">
            <a:off x="9617928" y="3651946"/>
            <a:ext cx="1044817" cy="4579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9A71E4D-D088-2B5D-E364-73732B74409C}"/>
              </a:ext>
            </a:extLst>
          </p:cNvPr>
          <p:cNvCxnSpPr>
            <a:cxnSpLocks/>
            <a:stCxn id="17" idx="0"/>
            <a:endCxn id="3" idx="4"/>
          </p:cNvCxnSpPr>
          <p:nvPr/>
        </p:nvCxnSpPr>
        <p:spPr>
          <a:xfrm flipH="1" flipV="1">
            <a:off x="9516504" y="4347068"/>
            <a:ext cx="470050" cy="7703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464469-148B-E944-37E6-9F4AC7B42656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11377161" y="4332600"/>
            <a:ext cx="87673" cy="16040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6597557-3ED3-3F7B-A87A-0B5FE5037D11}"/>
              </a:ext>
            </a:extLst>
          </p:cNvPr>
          <p:cNvCxnSpPr>
            <a:cxnSpLocks/>
            <a:stCxn id="25" idx="0"/>
            <a:endCxn id="19" idx="4"/>
          </p:cNvCxnSpPr>
          <p:nvPr/>
        </p:nvCxnSpPr>
        <p:spPr>
          <a:xfrm flipV="1">
            <a:off x="6664481" y="4931305"/>
            <a:ext cx="271025" cy="8010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33E2AF-7D2E-A4DA-CEEC-29D40E3CBA2C}"/>
              </a:ext>
            </a:extLst>
          </p:cNvPr>
          <p:cNvCxnSpPr>
            <a:cxnSpLocks/>
            <a:stCxn id="5" idx="3"/>
            <a:endCxn id="4" idx="7"/>
          </p:cNvCxnSpPr>
          <p:nvPr/>
        </p:nvCxnSpPr>
        <p:spPr>
          <a:xfrm flipH="1">
            <a:off x="7654658" y="2146574"/>
            <a:ext cx="1023608" cy="87754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7230743-5A4B-6A90-74F1-ED424F5301DB}"/>
              </a:ext>
            </a:extLst>
          </p:cNvPr>
          <p:cNvCxnSpPr>
            <a:cxnSpLocks/>
            <a:stCxn id="20" idx="3"/>
            <a:endCxn id="24" idx="0"/>
          </p:cNvCxnSpPr>
          <p:nvPr/>
        </p:nvCxnSpPr>
        <p:spPr>
          <a:xfrm flipH="1">
            <a:off x="6951352" y="2146574"/>
            <a:ext cx="500457" cy="12888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02A6B88-93B8-0F9A-E68B-3214FC2AC57F}"/>
              </a:ext>
            </a:extLst>
          </p:cNvPr>
          <p:cNvCxnSpPr>
            <a:cxnSpLocks/>
            <a:stCxn id="7" idx="1"/>
            <a:endCxn id="6" idx="6"/>
          </p:cNvCxnSpPr>
          <p:nvPr/>
        </p:nvCxnSpPr>
        <p:spPr>
          <a:xfrm flipH="1">
            <a:off x="6386345" y="1050989"/>
            <a:ext cx="3453064" cy="1409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BBE75A-F730-AB8C-FF5B-7CEC31D49F90}"/>
              </a:ext>
            </a:extLst>
          </p:cNvPr>
          <p:cNvCxnSpPr>
            <a:cxnSpLocks/>
            <a:stCxn id="23" idx="3"/>
            <a:endCxn id="22" idx="7"/>
          </p:cNvCxnSpPr>
          <p:nvPr/>
        </p:nvCxnSpPr>
        <p:spPr>
          <a:xfrm flipH="1">
            <a:off x="8045923" y="2953989"/>
            <a:ext cx="1246132" cy="8753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0AC3BCA-18F5-F5AB-4BC5-AB967E9B2638}"/>
              </a:ext>
            </a:extLst>
          </p:cNvPr>
          <p:cNvCxnSpPr>
            <a:cxnSpLocks/>
            <a:stCxn id="22" idx="4"/>
            <a:endCxn id="14" idx="0"/>
          </p:cNvCxnSpPr>
          <p:nvPr/>
        </p:nvCxnSpPr>
        <p:spPr>
          <a:xfrm flipH="1">
            <a:off x="7534742" y="4066562"/>
            <a:ext cx="409757" cy="11056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8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5377</TotalTime>
  <Words>490</Words>
  <Application>Microsoft Macintosh PowerPoint</Application>
  <PresentationFormat>Widescreen</PresentationFormat>
  <Paragraphs>292</Paragraphs>
  <Slides>23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Keywords</vt:lpstr>
      <vt:lpstr>Background and goals</vt:lpstr>
      <vt:lpstr>Novel Contribution</vt:lpstr>
      <vt:lpstr>mTSP Formulation</vt:lpstr>
      <vt:lpstr>Heuristic Formulation</vt:lpstr>
      <vt:lpstr>Quadrant Separation</vt:lpstr>
      <vt:lpstr>Quadrant Separation</vt:lpstr>
      <vt:lpstr>POIs Extrapolation</vt:lpstr>
      <vt:lpstr>Genetic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tupayachi</dc:creator>
  <cp:lastModifiedBy>jose tupayachi</cp:lastModifiedBy>
  <cp:revision>12</cp:revision>
  <dcterms:created xsi:type="dcterms:W3CDTF">2023-09-10T21:19:06Z</dcterms:created>
  <dcterms:modified xsi:type="dcterms:W3CDTF">2023-10-17T17:04:38Z</dcterms:modified>
</cp:coreProperties>
</file>